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2"/>
  </p:notesMasterIdLst>
  <p:handoutMasterIdLst>
    <p:handoutMasterId r:id="rId13"/>
  </p:handoutMasterIdLst>
  <p:sldIdLst>
    <p:sldId id="462" r:id="rId8"/>
    <p:sldId id="975" r:id="rId9"/>
    <p:sldId id="976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/>
              <a:t>Spring </a:t>
            </a:r>
            <a:r>
              <a:rPr kumimoji="1" lang="zh-CN" altLang="en-US" sz="4000" dirty="0"/>
              <a:t>事务的理解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Spring </a:t>
            </a:r>
            <a:r>
              <a:rPr lang="zh-CN" altLang="en-US" dirty="0"/>
              <a:t>事务失效的几种场景及原因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3"/>
            <a:ext cx="11148041" cy="51830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抛出检查异常导致事务不能正确回滚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</a:t>
            </a:r>
            <a:r>
              <a:rPr lang="en-US" altLang="zh-CN" dirty="0"/>
              <a:t>Spring </a:t>
            </a:r>
            <a:r>
              <a:rPr lang="zh-CN" altLang="en-US" dirty="0"/>
              <a:t>默认只会回滚非检查异常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解法：配置 </a:t>
            </a:r>
            <a:r>
              <a:rPr lang="en-US" altLang="zh-CN" dirty="0" err="1"/>
              <a:t>rollbackFor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业务方法内自己 </a:t>
            </a:r>
            <a:r>
              <a:rPr lang="en-US" altLang="zh-CN" dirty="0"/>
              <a:t>try-catch </a:t>
            </a:r>
            <a:r>
              <a:rPr lang="zh-CN" altLang="en-US" dirty="0"/>
              <a:t>异常导致事务不能正确回滚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原因：事务通知只有捉到了目标抛出的异常，才能进行后续的回滚处理，如果目标自己处理掉异常，事务通知无法知悉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1</a:t>
            </a:r>
            <a:r>
              <a:rPr lang="zh-CN" altLang="en-US" dirty="0"/>
              <a:t>：异常原样抛出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：手动设置 </a:t>
            </a:r>
            <a:r>
              <a:rPr lang="en-US" altLang="zh-CN" dirty="0" err="1"/>
              <a:t>TransactionStatus.setRollbackOnly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aop</a:t>
            </a:r>
            <a:r>
              <a:rPr lang="en-US" altLang="zh-CN" dirty="0"/>
              <a:t> </a:t>
            </a:r>
            <a:r>
              <a:rPr lang="zh-CN" altLang="en-US" dirty="0"/>
              <a:t>切面顺序导致导致事务不能正确回滚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原因：事务切面优先级最低，但如果自定义的切面优先级和他一样，则还是自定义切面在内层，这时若自定义切面没有正确抛出异常</a:t>
            </a:r>
            <a:r>
              <a:rPr lang="en-US" altLang="zh-CN" dirty="0"/>
              <a:t>…</a:t>
            </a:r>
          </a:p>
          <a:p>
            <a:pPr marL="360000" lvl="1" indent="0">
              <a:buNone/>
            </a:pPr>
            <a:r>
              <a:rPr lang="zh-CN" altLang="en-US" dirty="0"/>
              <a:t>解法：同情况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非 </a:t>
            </a:r>
            <a:r>
              <a:rPr lang="en-US" altLang="zh-CN" dirty="0"/>
              <a:t>public </a:t>
            </a:r>
            <a:r>
              <a:rPr lang="zh-CN" altLang="en-US" dirty="0"/>
              <a:t>方法导致的事务失效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</a:t>
            </a:r>
            <a:r>
              <a:rPr lang="en-US" altLang="zh-CN" dirty="0"/>
              <a:t>Spring </a:t>
            </a:r>
            <a:r>
              <a:rPr lang="zh-CN" altLang="en-US" dirty="0"/>
              <a:t>为方法创建代理、添加事务通知、前提条件都是该方法是 </a:t>
            </a:r>
            <a:r>
              <a:rPr lang="en-US" altLang="zh-CN" dirty="0"/>
              <a:t>public </a:t>
            </a:r>
            <a:r>
              <a:rPr lang="zh-CN" altLang="en-US" dirty="0"/>
              <a:t>的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解法：改为 </a:t>
            </a:r>
            <a:r>
              <a:rPr lang="en-US" altLang="zh-CN" dirty="0"/>
              <a:t>public 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Spring </a:t>
            </a:r>
            <a:r>
              <a:rPr lang="zh-CN" altLang="en-US" dirty="0"/>
              <a:t>事务失效的几种场景及原因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3"/>
            <a:ext cx="11148041" cy="5767525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zh-CN" altLang="en-US" dirty="0"/>
              <a:t>父子容器导致的事务失效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原因：子容器扫描范围过大，把未加事务配置的 </a:t>
            </a:r>
            <a:r>
              <a:rPr lang="en-US" altLang="zh-CN" dirty="0"/>
              <a:t>service </a:t>
            </a:r>
            <a:r>
              <a:rPr lang="zh-CN" altLang="en-US" dirty="0"/>
              <a:t>扫描进来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1</a:t>
            </a:r>
            <a:r>
              <a:rPr lang="zh-CN" altLang="en-US" dirty="0"/>
              <a:t>：各扫描各的，不要图简便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：不要用父子容器，所有 </a:t>
            </a:r>
            <a:r>
              <a:rPr lang="en-US" altLang="zh-CN" dirty="0"/>
              <a:t>bean </a:t>
            </a:r>
            <a:r>
              <a:rPr lang="zh-CN" altLang="en-US" dirty="0"/>
              <a:t>放在同一容器</a:t>
            </a:r>
            <a:endParaRPr lang="en-US" altLang="zh-CN" dirty="0"/>
          </a:p>
          <a:p>
            <a:pPr>
              <a:buAutoNum type="arabicPeriod" startAt="5"/>
            </a:pPr>
            <a:r>
              <a:rPr lang="zh-CN" altLang="en-US" dirty="0"/>
              <a:t>调用本类方法导致传播行为失效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原因：本类方法调用不经过代理，因此无法增强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1</a:t>
            </a:r>
            <a:r>
              <a:rPr lang="zh-CN" altLang="en-US" dirty="0"/>
              <a:t>：依赖注入自己（代理）来调用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：通过 </a:t>
            </a:r>
            <a:r>
              <a:rPr lang="en-US" altLang="zh-CN" dirty="0" err="1"/>
              <a:t>AopContext</a:t>
            </a:r>
            <a:r>
              <a:rPr lang="en-US" altLang="zh-CN" dirty="0"/>
              <a:t> </a:t>
            </a:r>
            <a:r>
              <a:rPr lang="zh-CN" altLang="en-US" dirty="0"/>
              <a:t>拿到代理对象，来调用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3</a:t>
            </a:r>
            <a:r>
              <a:rPr lang="zh-CN" altLang="en-US" dirty="0"/>
              <a:t>：通过 </a:t>
            </a:r>
            <a:r>
              <a:rPr lang="en-US" altLang="zh-CN" dirty="0"/>
              <a:t>CTW</a:t>
            </a:r>
            <a:r>
              <a:rPr lang="zh-CN" altLang="en-US" dirty="0"/>
              <a:t>，</a:t>
            </a:r>
            <a:r>
              <a:rPr lang="en-US" altLang="zh-CN" dirty="0"/>
              <a:t>LTW </a:t>
            </a:r>
            <a:r>
              <a:rPr lang="zh-CN" altLang="en-US" dirty="0"/>
              <a:t>实现功能增强</a:t>
            </a:r>
            <a:endParaRPr lang="en-US" altLang="zh-CN" dirty="0"/>
          </a:p>
          <a:p>
            <a:pPr>
              <a:buAutoNum type="arabicPeriod" startAt="5"/>
            </a:pPr>
            <a:r>
              <a:rPr lang="en-US" altLang="zh-CN" dirty="0"/>
              <a:t>@Transactional </a:t>
            </a:r>
            <a:r>
              <a:rPr lang="zh-CN" altLang="en-US" dirty="0"/>
              <a:t>没有保证原子行为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原因：事务的原子性仅涵盖 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select … for update </a:t>
            </a:r>
            <a:r>
              <a:rPr lang="zh-CN" altLang="en-US" dirty="0"/>
              <a:t>语句，</a:t>
            </a:r>
            <a:r>
              <a:rPr lang="en-US" altLang="zh-CN" dirty="0"/>
              <a:t>select </a:t>
            </a:r>
            <a:r>
              <a:rPr lang="zh-CN" altLang="en-US" dirty="0"/>
              <a:t>方法并不阻塞</a:t>
            </a:r>
            <a:endParaRPr lang="en-US" altLang="zh-CN" dirty="0"/>
          </a:p>
          <a:p>
            <a:pPr>
              <a:buAutoNum type="arabicPeriod" startAt="5"/>
            </a:pPr>
            <a:r>
              <a:rPr lang="en-US" altLang="zh-CN" dirty="0"/>
              <a:t>@Transactional </a:t>
            </a:r>
            <a:r>
              <a:rPr lang="zh-CN" altLang="en-US" dirty="0"/>
              <a:t>方法导致的 </a:t>
            </a:r>
            <a:r>
              <a:rPr lang="en-US" altLang="zh-CN" dirty="0"/>
              <a:t>synchronized </a:t>
            </a:r>
            <a:r>
              <a:rPr lang="zh-CN" altLang="en-US" dirty="0"/>
              <a:t>失效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原因：</a:t>
            </a:r>
            <a:r>
              <a:rPr lang="en-US" altLang="zh-CN" dirty="0"/>
              <a:t> synchronized </a:t>
            </a:r>
            <a:r>
              <a:rPr lang="zh-CN" altLang="en-US" dirty="0"/>
              <a:t>保证的仅是目标方法的原子性，环绕目标方法的还有 </a:t>
            </a:r>
            <a:r>
              <a:rPr lang="en-US" altLang="zh-CN" dirty="0"/>
              <a:t>commit </a:t>
            </a:r>
            <a:r>
              <a:rPr lang="zh-CN" altLang="en-US" dirty="0"/>
              <a:t>等操作，它们并未处于 </a:t>
            </a:r>
            <a:r>
              <a:rPr lang="en-US" altLang="zh-CN" dirty="0"/>
              <a:t>sync </a:t>
            </a:r>
            <a:r>
              <a:rPr lang="zh-CN" altLang="en-US" dirty="0"/>
              <a:t>块内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synchronized </a:t>
            </a:r>
            <a:r>
              <a:rPr lang="zh-CN" altLang="en-US" dirty="0"/>
              <a:t>范围应扩大至代理方法调用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：使用 </a:t>
            </a:r>
            <a:r>
              <a:rPr lang="en-US" altLang="zh-CN" dirty="0"/>
              <a:t>select … for update </a:t>
            </a:r>
            <a:r>
              <a:rPr lang="zh-CN" altLang="en-US" dirty="0"/>
              <a:t>替换 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65025</TotalTime>
  <Words>386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面试题：Spring 事务的理解</vt:lpstr>
      <vt:lpstr>面试题： Spring 事务失效的几种场景及原因</vt:lpstr>
      <vt:lpstr>面试题： Spring 事务失效的几种场景及原因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1491</cp:revision>
  <dcterms:created xsi:type="dcterms:W3CDTF">2020-03-31T02:23:27Z</dcterms:created>
  <dcterms:modified xsi:type="dcterms:W3CDTF">2021-07-27T03:55:16Z</dcterms:modified>
</cp:coreProperties>
</file>