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3"/>
  </p:notesMasterIdLst>
  <p:handoutMasterIdLst>
    <p:handoutMasterId r:id="rId14"/>
  </p:handoutMasterIdLst>
  <p:sldIdLst>
    <p:sldId id="462" r:id="rId8"/>
    <p:sldId id="977" r:id="rId9"/>
    <p:sldId id="976" r:id="rId10"/>
    <p:sldId id="97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AD2B26"/>
    <a:srgbClr val="919191"/>
    <a:srgbClr val="B60206"/>
    <a:srgbClr val="49504F"/>
    <a:srgbClr val="B70006"/>
    <a:srgbClr val="FFFFE4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68" d="100"/>
          <a:sy n="68" d="100"/>
        </p:scale>
        <p:origin x="74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2021/09/03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2021/09/03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</a:t>
            </a:r>
            <a:r>
              <a:rPr kumimoji="1" lang="en-US" altLang="zh-CN" sz="4000" dirty="0" err="1"/>
              <a:t>SpringMVC</a:t>
            </a:r>
            <a:r>
              <a:rPr kumimoji="1" lang="en-US" altLang="zh-CN" sz="4000" dirty="0"/>
              <a:t> </a:t>
            </a:r>
            <a:r>
              <a:rPr kumimoji="1" lang="zh-CN" altLang="en-US" sz="4000" dirty="0"/>
              <a:t>执行流程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5D5D766-EC41-4E86-9D31-F5EC4E86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4" y="1137238"/>
            <a:ext cx="6515435" cy="37149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58327A8-6B96-471E-A88F-F766692B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63" y="1137238"/>
            <a:ext cx="6515435" cy="37149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A752231-7574-422E-BC79-AF0E8ED3E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963" y="1137238"/>
            <a:ext cx="6515435" cy="37149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A607000-767E-40CC-8BB6-57DCF5F6B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963" y="1137237"/>
            <a:ext cx="6515435" cy="37149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0C8FA7-DAFF-4D8C-BEA0-3BEB30672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963" y="1137237"/>
            <a:ext cx="6515435" cy="37149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6B104A-4DB5-435C-BAF9-5CA89F143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7962" y="1137237"/>
            <a:ext cx="6515435" cy="37149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6343ED4-53AF-471E-B5B8-D9199746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SpringMVC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执行流程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BB287-6B0E-40EB-9B7F-1D57A9BCD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498" y="934933"/>
            <a:ext cx="5066466" cy="51830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初始化阶段：</a:t>
            </a:r>
          </a:p>
          <a:p>
            <a:r>
              <a:rPr lang="zh-CN" altLang="en-US" sz="1400" dirty="0"/>
              <a:t>在 </a:t>
            </a:r>
            <a:r>
              <a:rPr lang="en-US" altLang="zh-CN" sz="1400" dirty="0"/>
              <a:t>Web </a:t>
            </a:r>
            <a:r>
              <a:rPr lang="zh-CN" altLang="en-US" sz="1400" dirty="0"/>
              <a:t>容器第一次用到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DispatcherServlet</a:t>
            </a:r>
            <a:r>
              <a:rPr lang="en-US" altLang="zh-CN" sz="1400" dirty="0"/>
              <a:t> </a:t>
            </a:r>
            <a:r>
              <a:rPr lang="zh-CN" altLang="en-US" sz="1400" dirty="0"/>
              <a:t>的时候，会创建其对象并执行 </a:t>
            </a:r>
            <a:r>
              <a:rPr lang="en-US" altLang="zh-CN" sz="1400" dirty="0"/>
              <a:t>init 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r>
              <a:rPr lang="en-US" altLang="zh-CN" sz="1400" dirty="0"/>
              <a:t>init </a:t>
            </a:r>
            <a:r>
              <a:rPr lang="zh-CN" altLang="en-US" sz="1400" dirty="0"/>
              <a:t>方法内会创建 </a:t>
            </a:r>
            <a:r>
              <a:rPr lang="en-US" altLang="zh-CN" sz="1400" dirty="0"/>
              <a:t>Spring Web </a:t>
            </a:r>
            <a:r>
              <a:rPr lang="zh-CN" altLang="en-US" sz="1400" dirty="0"/>
              <a:t>容器，并调用容器 </a:t>
            </a:r>
            <a:r>
              <a:rPr lang="en-US" altLang="zh-CN" sz="1400" dirty="0"/>
              <a:t>refresh 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r>
              <a:rPr lang="en-US" altLang="zh-CN" sz="1400" dirty="0"/>
              <a:t>refresh </a:t>
            </a:r>
            <a:r>
              <a:rPr lang="zh-CN" altLang="en-US" sz="1400" dirty="0"/>
              <a:t>过程中会创建并初始化 </a:t>
            </a:r>
            <a:r>
              <a:rPr lang="en-US" altLang="zh-CN" sz="1400" dirty="0" err="1"/>
              <a:t>SpringMVC</a:t>
            </a:r>
            <a:r>
              <a:rPr lang="en-US" altLang="zh-CN" sz="1400" dirty="0"/>
              <a:t> </a:t>
            </a:r>
            <a:r>
              <a:rPr lang="zh-CN" altLang="en-US" sz="1400" dirty="0"/>
              <a:t>中的重要组件，</a:t>
            </a:r>
            <a:r>
              <a:rPr lang="en-US" altLang="zh-CN" sz="1400" dirty="0"/>
              <a:t> </a:t>
            </a:r>
            <a:r>
              <a:rPr lang="zh-CN" altLang="en-US" sz="1400" dirty="0"/>
              <a:t>例如 </a:t>
            </a:r>
            <a:r>
              <a:rPr lang="en-US" altLang="zh-CN" sz="1400" dirty="0" err="1"/>
              <a:t>MultipartResolver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HandlerMapping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HandlerAdapter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HandlerExceptionResolver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ViewResolver</a:t>
            </a:r>
            <a:r>
              <a:rPr lang="en-US" altLang="zh-CN" sz="1400" dirty="0"/>
              <a:t> </a:t>
            </a:r>
            <a:r>
              <a:rPr lang="zh-CN" altLang="en-US" sz="1400" dirty="0"/>
              <a:t>等</a:t>
            </a:r>
          </a:p>
          <a:p>
            <a:r>
              <a:rPr lang="zh-CN" altLang="en-US" sz="1400" dirty="0"/>
              <a:t>容器初始化后，会将上一步初始化好的重要组件，赋值给 </a:t>
            </a:r>
            <a:r>
              <a:rPr lang="en-US" altLang="zh-CN" sz="1400" dirty="0" err="1"/>
              <a:t>DispatcherServlet</a:t>
            </a:r>
            <a:r>
              <a:rPr lang="en-US" altLang="zh-CN" sz="1400" dirty="0"/>
              <a:t> </a:t>
            </a:r>
            <a:r>
              <a:rPr lang="zh-CN" altLang="en-US" sz="1400" dirty="0"/>
              <a:t>的成员变量，留待后用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43CA88-66FE-4AE7-9B13-33248759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962C22-A0C8-42BC-B6FF-C1557EAE87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7961" y="1137237"/>
            <a:ext cx="6515435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2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C78B241D-7D0D-47EF-8E6D-DEC356CB9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30" y="1512405"/>
            <a:ext cx="6655413" cy="34608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6343ED4-53AF-471E-B5B8-D9199746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SpringMVC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执行流程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BB287-6B0E-40EB-9B7F-1D57A9BCD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955" y="914400"/>
            <a:ext cx="5034077" cy="570957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匹配阶段：</a:t>
            </a:r>
          </a:p>
          <a:p>
            <a:r>
              <a:rPr lang="zh-CN" altLang="en-US" sz="1400" dirty="0"/>
              <a:t>用户发送的请求统一到达前端控制器 </a:t>
            </a:r>
            <a:r>
              <a:rPr lang="en-US" altLang="zh-CN" sz="1400" dirty="0" err="1"/>
              <a:t>DispatcherServlet</a:t>
            </a:r>
            <a:endParaRPr lang="en-US" altLang="zh-CN" sz="1400" dirty="0"/>
          </a:p>
          <a:p>
            <a:r>
              <a:rPr lang="en-US" altLang="zh-CN" sz="1400" dirty="0" err="1"/>
              <a:t>DispatcherServlet</a:t>
            </a:r>
            <a:r>
              <a:rPr lang="en-US" altLang="zh-CN" sz="1400" dirty="0"/>
              <a:t> </a:t>
            </a:r>
            <a:r>
              <a:rPr lang="zh-CN" altLang="en-US" sz="1400" dirty="0"/>
              <a:t>遍历所有 </a:t>
            </a:r>
            <a:r>
              <a:rPr lang="en-US" altLang="zh-CN" sz="1400" dirty="0" err="1"/>
              <a:t>HandlerMapping</a:t>
            </a:r>
            <a:r>
              <a:rPr lang="en-US" altLang="zh-CN" sz="1400" dirty="0"/>
              <a:t> </a:t>
            </a:r>
            <a:r>
              <a:rPr lang="zh-CN" altLang="en-US" sz="1400" dirty="0"/>
              <a:t>，找到与路径匹配的处理器</a:t>
            </a:r>
            <a:endParaRPr lang="en-US" altLang="zh-CN" sz="1400" dirty="0"/>
          </a:p>
          <a:p>
            <a:pPr lvl="1">
              <a:buFont typeface="+mj-ea"/>
              <a:buAutoNum type="circleNumDbPlain"/>
            </a:pPr>
            <a:r>
              <a:rPr lang="en-US" altLang="zh-CN" dirty="0" err="1"/>
              <a:t>HandlerMapping</a:t>
            </a:r>
            <a:r>
              <a:rPr lang="en-US" altLang="zh-CN" dirty="0"/>
              <a:t> </a:t>
            </a:r>
            <a:r>
              <a:rPr lang="zh-CN" altLang="en-US" dirty="0"/>
              <a:t>有多个，每个</a:t>
            </a:r>
            <a:r>
              <a:rPr lang="en-US" altLang="zh-CN" dirty="0" err="1"/>
              <a:t>HandlerMapping</a:t>
            </a:r>
            <a:r>
              <a:rPr lang="zh-CN" altLang="en-US" dirty="0"/>
              <a:t> 会返回不同的处理器对象，谁先匹配，返回谁的处理器。其中能识别 </a:t>
            </a:r>
            <a:r>
              <a:rPr lang="en-US" altLang="zh-CN" dirty="0"/>
              <a:t>@RequestMapping </a:t>
            </a:r>
            <a:r>
              <a:rPr lang="zh-CN" altLang="en-US" dirty="0"/>
              <a:t>的优先级最高</a:t>
            </a:r>
            <a:endParaRPr lang="en-US" altLang="zh-CN" dirty="0"/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对应 </a:t>
            </a:r>
            <a:r>
              <a:rPr lang="en-US" altLang="zh-CN" dirty="0"/>
              <a:t>@RequestMapping </a:t>
            </a:r>
            <a:r>
              <a:rPr lang="zh-CN" altLang="en-US" dirty="0"/>
              <a:t>的处理器是 </a:t>
            </a:r>
            <a:r>
              <a:rPr lang="en-US" altLang="zh-CN" dirty="0" err="1"/>
              <a:t>HandlerMethod</a:t>
            </a:r>
            <a:r>
              <a:rPr lang="zh-CN" altLang="en-US" dirty="0"/>
              <a:t>，它包含了控制器对象和控制器方法信息</a:t>
            </a:r>
          </a:p>
          <a:p>
            <a:pPr lvl="1">
              <a:buFont typeface="+mj-ea"/>
              <a:buAutoNum type="circleNumDbPlain"/>
            </a:pPr>
            <a:r>
              <a:rPr lang="zh-CN" altLang="en-US" dirty="0"/>
              <a:t>其中路径与处理器的映射关系在 </a:t>
            </a:r>
            <a:r>
              <a:rPr lang="en-US" altLang="zh-CN" dirty="0" err="1"/>
              <a:t>HandlerMapping</a:t>
            </a:r>
            <a:r>
              <a:rPr lang="en-US" altLang="zh-CN" dirty="0"/>
              <a:t> </a:t>
            </a:r>
            <a:r>
              <a:rPr lang="zh-CN" altLang="en-US" dirty="0"/>
              <a:t>初始化时就会建立好</a:t>
            </a:r>
            <a:endParaRPr lang="en-US" altLang="zh-CN" dirty="0"/>
          </a:p>
          <a:p>
            <a:r>
              <a:rPr lang="zh-CN" altLang="en-US" sz="1400" dirty="0"/>
              <a:t>将 </a:t>
            </a:r>
            <a:r>
              <a:rPr lang="en-US" altLang="zh-CN" sz="1400" dirty="0" err="1"/>
              <a:t>HandlerMethod</a:t>
            </a:r>
            <a:r>
              <a:rPr lang="zh-CN" altLang="en-US" sz="1400" dirty="0"/>
              <a:t> 连同匹配到的拦截器，生成调用链对象 </a:t>
            </a:r>
            <a:r>
              <a:rPr lang="en-US" altLang="zh-CN" sz="1400" dirty="0" err="1"/>
              <a:t>HandlerExecutionChain</a:t>
            </a:r>
            <a:r>
              <a:rPr lang="en-US" altLang="zh-CN" sz="1400" dirty="0"/>
              <a:t> </a:t>
            </a:r>
            <a:r>
              <a:rPr lang="zh-CN" altLang="en-US" sz="1400" dirty="0"/>
              <a:t>返回</a:t>
            </a:r>
            <a:endParaRPr lang="en-US" altLang="zh-CN" sz="1400" dirty="0"/>
          </a:p>
          <a:p>
            <a:r>
              <a:rPr lang="zh-CN" altLang="en-US" sz="1400" dirty="0"/>
              <a:t>遍历</a:t>
            </a:r>
            <a:r>
              <a:rPr lang="en-US" altLang="zh-CN" sz="1400" dirty="0" err="1"/>
              <a:t>HandlerAdapter</a:t>
            </a:r>
            <a:r>
              <a:rPr lang="en-US" altLang="zh-CN" sz="1400" dirty="0"/>
              <a:t> </a:t>
            </a:r>
            <a:r>
              <a:rPr lang="zh-CN" altLang="en-US" sz="1400" dirty="0"/>
              <a:t>处理器适配器，找到能处理 </a:t>
            </a:r>
            <a:r>
              <a:rPr lang="en-US" altLang="zh-CN" sz="1400" dirty="0" err="1"/>
              <a:t>HandlerMethod</a:t>
            </a:r>
            <a:r>
              <a:rPr lang="en-US" altLang="zh-CN" sz="1400" dirty="0"/>
              <a:t> </a:t>
            </a:r>
            <a:r>
              <a:rPr lang="zh-CN" altLang="en-US" sz="1400" dirty="0"/>
              <a:t>的适配器对象，开始调用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43CA88-66FE-4AE7-9B13-33248759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45C9BDA-B47D-4663-B6CD-3BB4EF7F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30" y="1512405"/>
            <a:ext cx="6655413" cy="346081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A9E3F05-AE22-483B-96B6-56944ABDD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0" y="1512404"/>
            <a:ext cx="6655413" cy="346081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03EF77D-5E78-42B0-B078-40350F3D0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730" y="1512404"/>
            <a:ext cx="6655413" cy="346081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C677F5A-FCC2-40DB-A062-B8A793DD8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730" y="1512403"/>
            <a:ext cx="6655413" cy="346081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2CE6C7E-EAC2-4D1D-AC86-BFD397D1F9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488" y="1512277"/>
            <a:ext cx="6652199" cy="345914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1B2231A-2B3E-4608-A516-52484EFF03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3488" y="1512277"/>
            <a:ext cx="6652199" cy="345914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CDB9C30-0A5A-4437-A215-72BE88118E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3488" y="1512277"/>
            <a:ext cx="6652199" cy="345914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56750F52-797B-4F93-A2D8-2A9A6DF281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488" y="1512277"/>
            <a:ext cx="6652199" cy="34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2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43ED4-53AF-471E-B5B8-D9199746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SpringMVC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执行流程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BB287-6B0E-40EB-9B7F-1D57A9BCD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870437"/>
            <a:ext cx="4475193" cy="575353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执行阶段：</a:t>
            </a:r>
          </a:p>
          <a:p>
            <a:r>
              <a:rPr lang="zh-CN" altLang="en-US" sz="1400" dirty="0"/>
              <a:t>执行拦截器 </a:t>
            </a:r>
            <a:r>
              <a:rPr lang="en-US" altLang="zh-CN" sz="1400" dirty="0" err="1"/>
              <a:t>preHandle</a:t>
            </a:r>
            <a:endParaRPr lang="en-US" altLang="zh-CN" sz="1400" dirty="0"/>
          </a:p>
          <a:p>
            <a:r>
              <a:rPr lang="zh-CN" altLang="en-US" sz="1400" dirty="0"/>
              <a:t>由 </a:t>
            </a:r>
            <a:r>
              <a:rPr lang="en-US" altLang="zh-CN" sz="1400" dirty="0" err="1"/>
              <a:t>HandlerAdapter</a:t>
            </a:r>
            <a:r>
              <a:rPr lang="en-US" altLang="zh-CN" sz="1400" dirty="0"/>
              <a:t> </a:t>
            </a:r>
            <a:r>
              <a:rPr lang="zh-CN" altLang="en-US" sz="1400" dirty="0"/>
              <a:t>调用 </a:t>
            </a:r>
            <a:r>
              <a:rPr lang="en-US" altLang="zh-CN" sz="1400" dirty="0" err="1"/>
              <a:t>HandlerMethod</a:t>
            </a:r>
            <a:endParaRPr lang="en-US" altLang="zh-CN" sz="1400" dirty="0"/>
          </a:p>
          <a:p>
            <a:pPr lvl="1">
              <a:buFont typeface="+mj-ea"/>
              <a:buAutoNum type="circleNumDbPlain"/>
            </a:pPr>
            <a:r>
              <a:rPr lang="zh-CN" altLang="en-US" sz="1200" dirty="0"/>
              <a:t>调用前处理不同类型的参数</a:t>
            </a:r>
            <a:endParaRPr lang="en-US" altLang="zh-CN" sz="1200" dirty="0"/>
          </a:p>
          <a:p>
            <a:pPr lvl="1">
              <a:buFont typeface="+mj-ea"/>
              <a:buAutoNum type="circleNumDbPlain"/>
            </a:pPr>
            <a:r>
              <a:rPr lang="zh-CN" altLang="en-US" sz="1200" dirty="0"/>
              <a:t>调用后处理不同类型的返回值</a:t>
            </a:r>
            <a:endParaRPr lang="en-US" altLang="zh-CN" sz="1200" dirty="0"/>
          </a:p>
          <a:p>
            <a:r>
              <a:rPr lang="zh-CN" altLang="en-US" sz="1400" dirty="0"/>
              <a:t>第 </a:t>
            </a:r>
            <a:r>
              <a:rPr lang="en-US" altLang="zh-CN" sz="1400" dirty="0"/>
              <a:t>2 </a:t>
            </a:r>
            <a:r>
              <a:rPr lang="zh-CN" altLang="en-US" sz="1400" dirty="0"/>
              <a:t>步没有异常</a:t>
            </a:r>
            <a:endParaRPr lang="en-US" altLang="zh-CN" sz="1400" dirty="0"/>
          </a:p>
          <a:p>
            <a:pPr lvl="1">
              <a:buFont typeface="+mj-ea"/>
              <a:buAutoNum type="circleNumDbPlain"/>
            </a:pPr>
            <a:r>
              <a:rPr lang="zh-CN" altLang="en-US" sz="1200" dirty="0"/>
              <a:t>返回 </a:t>
            </a:r>
            <a:r>
              <a:rPr lang="en-US" altLang="zh-CN" sz="1200" dirty="0" err="1"/>
              <a:t>ModelAndView</a:t>
            </a:r>
            <a:endParaRPr lang="en-US" altLang="zh-CN" sz="1200" dirty="0"/>
          </a:p>
          <a:p>
            <a:pPr lvl="1">
              <a:buFont typeface="+mj-ea"/>
              <a:buAutoNum type="circleNumDbPlain"/>
            </a:pPr>
            <a:r>
              <a:rPr lang="zh-CN" altLang="en-US" sz="1200" dirty="0"/>
              <a:t>执行拦截器 </a:t>
            </a:r>
            <a:r>
              <a:rPr lang="en-US" altLang="zh-CN" sz="1200" dirty="0" err="1"/>
              <a:t>postHandle</a:t>
            </a:r>
            <a:r>
              <a:rPr lang="en-US" altLang="zh-CN" sz="1200" dirty="0"/>
              <a:t> </a:t>
            </a:r>
            <a:r>
              <a:rPr lang="zh-CN" altLang="en-US" sz="1200" dirty="0"/>
              <a:t>方法</a:t>
            </a:r>
          </a:p>
          <a:p>
            <a:pPr lvl="1">
              <a:buAutoNum type="circleNumDbPlain"/>
            </a:pPr>
            <a:r>
              <a:rPr lang="zh-CN" altLang="en-US" sz="1200" dirty="0"/>
              <a:t>解析视图，得到 </a:t>
            </a:r>
            <a:r>
              <a:rPr lang="en-US" altLang="zh-CN" sz="1200" dirty="0"/>
              <a:t>View </a:t>
            </a:r>
            <a:r>
              <a:rPr lang="zh-CN" altLang="en-US" sz="1200" dirty="0"/>
              <a:t>对象，进行视图渲染</a:t>
            </a:r>
          </a:p>
          <a:p>
            <a:r>
              <a:rPr lang="zh-CN" altLang="en-US" sz="1400" dirty="0"/>
              <a:t>第 </a:t>
            </a:r>
            <a:r>
              <a:rPr lang="en-US" altLang="zh-CN" sz="1400" dirty="0"/>
              <a:t>2 </a:t>
            </a:r>
            <a:r>
              <a:rPr lang="zh-CN" altLang="en-US" sz="1400" dirty="0"/>
              <a:t>步有异常，进入 </a:t>
            </a:r>
            <a:r>
              <a:rPr lang="en-US" altLang="zh-CN" sz="1400" dirty="0" err="1"/>
              <a:t>HandlerExceptionResolver</a:t>
            </a:r>
            <a:r>
              <a:rPr lang="en-US" altLang="zh-CN" sz="1400" dirty="0"/>
              <a:t> </a:t>
            </a:r>
            <a:r>
              <a:rPr lang="zh-CN" altLang="en-US" sz="1400" dirty="0"/>
              <a:t>异常处理流程</a:t>
            </a:r>
            <a:endParaRPr lang="en-US" altLang="zh-CN" sz="1400" dirty="0"/>
          </a:p>
          <a:p>
            <a:r>
              <a:rPr lang="zh-CN" altLang="en-US" sz="1400" dirty="0"/>
              <a:t>最后都会执行拦截器的 </a:t>
            </a:r>
            <a:r>
              <a:rPr lang="en-US" altLang="zh-CN" sz="1400" dirty="0" err="1"/>
              <a:t>afterCompletion</a:t>
            </a:r>
            <a:r>
              <a:rPr lang="en-US" altLang="zh-CN" sz="1400" dirty="0"/>
              <a:t> </a:t>
            </a:r>
            <a:r>
              <a:rPr lang="zh-CN" altLang="en-US" sz="1400" dirty="0"/>
              <a:t>方法</a:t>
            </a:r>
          </a:p>
          <a:p>
            <a:r>
              <a:rPr lang="zh-CN" altLang="en-US" sz="1400" dirty="0"/>
              <a:t>如果控制器方法标注了 </a:t>
            </a:r>
            <a:r>
              <a:rPr lang="en-US" altLang="zh-CN" sz="1400" dirty="0"/>
              <a:t>@ResponseBody </a:t>
            </a:r>
            <a:r>
              <a:rPr lang="zh-CN" altLang="en-US" sz="1400" dirty="0"/>
              <a:t>注解，则在第 </a:t>
            </a:r>
            <a:r>
              <a:rPr lang="en-US" altLang="zh-CN" sz="1400" dirty="0"/>
              <a:t>2 </a:t>
            </a:r>
            <a:r>
              <a:rPr lang="zh-CN" altLang="en-US" sz="1400" dirty="0"/>
              <a:t>步，就会生成 </a:t>
            </a:r>
            <a:r>
              <a:rPr lang="en-US" altLang="zh-CN" sz="1400" dirty="0"/>
              <a:t>json </a:t>
            </a:r>
            <a:r>
              <a:rPr lang="zh-CN" altLang="en-US" sz="1400" dirty="0"/>
              <a:t>结果，并标记 </a:t>
            </a:r>
            <a:r>
              <a:rPr lang="en-US" altLang="zh-CN" sz="1400" dirty="0" err="1"/>
              <a:t>ModelAndView</a:t>
            </a:r>
            <a:r>
              <a:rPr lang="en-US" altLang="zh-CN" sz="1400" dirty="0"/>
              <a:t> </a:t>
            </a:r>
            <a:r>
              <a:rPr lang="zh-CN" altLang="en-US" sz="1400" dirty="0"/>
              <a:t>已处理，这样就不会执行第 </a:t>
            </a:r>
            <a:r>
              <a:rPr lang="en-US" altLang="zh-CN" sz="1400" dirty="0"/>
              <a:t>3 </a:t>
            </a:r>
            <a:r>
              <a:rPr lang="zh-CN" altLang="en-US" sz="1400" dirty="0"/>
              <a:t>步的视图渲染</a:t>
            </a:r>
            <a:endParaRPr lang="en-US" altLang="zh-CN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43CA88-66FE-4AE7-9B13-33248759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B667E0-7B41-4D54-976B-35C2E019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2DAF02-282A-444A-A606-7A451A03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CA22D0-94AA-48A6-9C63-1C4700ED2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F84D223-4853-49F3-A47F-CDC26EEC1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0B1CFD8-0C19-43D5-9D29-AEA5A9599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310BBD2-E24F-4653-A48C-5C35D066C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14B373D-610E-4030-920E-4D5840741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F8F24CB-7570-433D-BCE6-696AE6DCC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6E19100-5283-46D1-81E3-692B4B90CF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BC653BC-1F66-4292-BE23-A95DEFFD62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F8E92B2-FBE9-4256-897E-0A91AD619E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A529A7AF-70FC-4625-939D-86B2A4842F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4720F1F-AB2B-4AE7-A409-E07E27983C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9F77B3D-82A2-4E1F-9C24-38A35E4AC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1FFE6FC-3D7B-43C4-9C0D-CE7D089F79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036949EA-7D69-4133-9F29-4EF062AF13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8180440-7859-44BF-BC70-43C0EA07CA2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E96470B-017E-4B50-B881-54973E0C7D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97FAC44-3FD6-49C9-A747-508B91511EB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27326" y="870438"/>
            <a:ext cx="6479943" cy="32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5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66025</TotalTime>
  <Words>323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面试题：SpringMVC 执行流程</vt:lpstr>
      <vt:lpstr>面试题： SpringMVC 执行流程</vt:lpstr>
      <vt:lpstr>面试题： SpringMVC 执行流程</vt:lpstr>
      <vt:lpstr>面试题： SpringMVC 执行流程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1517</cp:revision>
  <dcterms:created xsi:type="dcterms:W3CDTF">2020-03-31T02:23:27Z</dcterms:created>
  <dcterms:modified xsi:type="dcterms:W3CDTF">2021-09-03T06:19:09Z</dcterms:modified>
</cp:coreProperties>
</file>