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89" r:id="rId2"/>
    <p:sldId id="331" r:id="rId3"/>
    <p:sldId id="326" r:id="rId4"/>
    <p:sldId id="327" r:id="rId5"/>
    <p:sldId id="328" r:id="rId6"/>
    <p:sldId id="329" r:id="rId7"/>
    <p:sldId id="330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CCC"/>
    <a:srgbClr val="F5E7E7"/>
    <a:srgbClr val="FFFFFF"/>
    <a:srgbClr val="BFE2F3"/>
    <a:srgbClr val="C31823"/>
    <a:srgbClr val="C9151E"/>
    <a:srgbClr val="E9CBBC"/>
    <a:srgbClr val="E0A487"/>
    <a:srgbClr val="D97C5B"/>
    <a:srgbClr val="CC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9332" autoAdjust="0"/>
  </p:normalViewPr>
  <p:slideViewPr>
    <p:cSldViewPr snapToGrid="0">
      <p:cViewPr varScale="1">
        <p:scale>
          <a:sx n="102" d="100"/>
          <a:sy n="102" d="100"/>
        </p:scale>
        <p:origin x="20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端展示黑名单用户，然后黑名单用户打开小程序，请求进入停车场，小程序提示禁止停车</a:t>
            </a:r>
            <a:r>
              <a:rPr lang="en-US" altLang="zh-CN" dirty="0"/>
              <a:t>2.</a:t>
            </a:r>
            <a:r>
              <a:rPr lang="zh-CN" altLang="en-US" dirty="0"/>
              <a:t>在表中修改该用户的黑名单状态，然后小程序端刷新</a:t>
            </a:r>
            <a:r>
              <a:rPr lang="en-US" altLang="zh-CN" dirty="0"/>
              <a:t>3.</a:t>
            </a:r>
            <a:r>
              <a:rPr lang="zh-CN" altLang="en-US" dirty="0"/>
              <a:t>车位拥有人点击出租车位，在</a:t>
            </a:r>
            <a:r>
              <a:rPr lang="en-US" altLang="zh-CN" dirty="0"/>
              <a:t>web</a:t>
            </a:r>
            <a:r>
              <a:rPr lang="zh-CN" altLang="en-US" dirty="0"/>
              <a:t>端的业主页面看变化，在普通用户端的停车位预览图里看变化</a:t>
            </a:r>
            <a:r>
              <a:rPr lang="en-US" altLang="zh-CN" dirty="0"/>
              <a:t>4.</a:t>
            </a:r>
            <a:r>
              <a:rPr lang="zh-CN" altLang="en-US" dirty="0"/>
              <a:t>用户预览完停车位后请求进入停车场，验证权限之后会进入停车页面，</a:t>
            </a:r>
            <a:r>
              <a:rPr lang="en-US" altLang="zh-CN" dirty="0"/>
              <a:t>web</a:t>
            </a:r>
            <a:r>
              <a:rPr lang="zh-CN" altLang="en-US" dirty="0"/>
              <a:t>端跳到</a:t>
            </a:r>
            <a:r>
              <a:rPr lang="en-US" altLang="zh-CN" dirty="0" err="1"/>
              <a:t>iot</a:t>
            </a:r>
            <a:r>
              <a:rPr lang="en-US" altLang="zh-CN" dirty="0"/>
              <a:t> message</a:t>
            </a:r>
            <a:r>
              <a:rPr lang="zh-CN" altLang="en-US" dirty="0"/>
              <a:t>表中看一下新插入的数据</a:t>
            </a:r>
            <a:r>
              <a:rPr lang="en-US" altLang="zh-CN" dirty="0"/>
              <a:t>5.</a:t>
            </a:r>
            <a:r>
              <a:rPr lang="zh-CN" altLang="en-US" dirty="0"/>
              <a:t>用户选择停车位后，在</a:t>
            </a:r>
            <a:r>
              <a:rPr lang="en-US" altLang="zh-CN" dirty="0"/>
              <a:t>web</a:t>
            </a:r>
            <a:r>
              <a:rPr lang="zh-CN" altLang="en-US" dirty="0"/>
              <a:t>端看</a:t>
            </a:r>
            <a:r>
              <a:rPr lang="en-US" altLang="zh-CN" dirty="0" err="1"/>
              <a:t>iot</a:t>
            </a:r>
            <a:r>
              <a:rPr lang="en-US" altLang="zh-CN" dirty="0"/>
              <a:t> message</a:t>
            </a:r>
            <a:r>
              <a:rPr lang="zh-CN" altLang="en-US" dirty="0"/>
              <a:t>中的新数据</a:t>
            </a:r>
            <a:r>
              <a:rPr lang="en-US" altLang="zh-CN" dirty="0"/>
              <a:t>6.</a:t>
            </a:r>
            <a:r>
              <a:rPr lang="zh-CN" altLang="en-US" dirty="0"/>
              <a:t>用户离开后，支付离开，在</a:t>
            </a:r>
            <a:r>
              <a:rPr lang="en-US" altLang="zh-CN" dirty="0"/>
              <a:t>web</a:t>
            </a:r>
            <a:r>
              <a:rPr lang="zh-CN" altLang="en-US" dirty="0"/>
              <a:t>端看</a:t>
            </a:r>
            <a:r>
              <a:rPr lang="en-US" altLang="zh-CN" dirty="0" err="1"/>
              <a:t>iot</a:t>
            </a:r>
            <a:r>
              <a:rPr lang="en-US" altLang="zh-CN" dirty="0"/>
              <a:t> message</a:t>
            </a:r>
            <a:r>
              <a:rPr lang="zh-CN" altLang="en-US" dirty="0"/>
              <a:t>新数据</a:t>
            </a:r>
            <a:r>
              <a:rPr lang="en-US" altLang="zh-CN" dirty="0"/>
              <a:t>7.</a:t>
            </a:r>
            <a:r>
              <a:rPr lang="zh-CN" altLang="en-US" dirty="0"/>
              <a:t>车位拥有人进入停车位后，演示系统推荐到该用户自己的车位</a:t>
            </a:r>
            <a:r>
              <a:rPr lang="en-US" altLang="zh-CN" dirty="0"/>
              <a:t>8.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端路况页面改变路况，演示推荐路线的变化</a:t>
            </a:r>
            <a:r>
              <a:rPr lang="en-US" altLang="zh-CN" dirty="0"/>
              <a:t>9.</a:t>
            </a:r>
            <a:r>
              <a:rPr lang="zh-CN" altLang="en-US" dirty="0"/>
              <a:t>演示发消息给车位拥有人</a:t>
            </a:r>
            <a:r>
              <a:rPr lang="en-US" altLang="zh-CN" dirty="0"/>
              <a:t>10.</a:t>
            </a:r>
            <a:r>
              <a:rPr lang="zh-CN" altLang="en-US" dirty="0"/>
              <a:t>演示数据统计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基于手机的智能停车场系统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/>
              <a:t> 秦皓喆 杨震旦 赵铭心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2019/12/24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主要功能场景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CEC42A-6126-4221-9D19-C2CE2C87E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80" y="1443101"/>
            <a:ext cx="5938439" cy="54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实现技术架构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D1638F8-D05F-6B45-A035-246345CDE46C}"/>
              </a:ext>
            </a:extLst>
          </p:cNvPr>
          <p:cNvSpPr/>
          <p:nvPr/>
        </p:nvSpPr>
        <p:spPr>
          <a:xfrm>
            <a:off x="1805583" y="5136204"/>
            <a:ext cx="5359940" cy="8657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RMP</a:t>
            </a:r>
            <a:r>
              <a:rPr kumimoji="1" lang="zh-Hans" altLang="en-US" sz="24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平台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157D96A-6A66-B340-9528-5C5E9416FCE5}"/>
              </a:ext>
            </a:extLst>
          </p:cNvPr>
          <p:cNvSpPr/>
          <p:nvPr/>
        </p:nvSpPr>
        <p:spPr>
          <a:xfrm>
            <a:off x="1805583" y="2276272"/>
            <a:ext cx="2338399" cy="16147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基于</a:t>
            </a:r>
            <a:r>
              <a:rPr lang="en-US" altLang="zh-Hans" dirty="0" err="1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uni</a:t>
            </a:r>
            <a:r>
              <a:rPr lang="en-US" altLang="zh-Han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-app</a:t>
            </a:r>
            <a:r>
              <a:rPr lang="zh-CN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的</a:t>
            </a:r>
            <a:r>
              <a:rPr lang="en-US" altLang="zh-Han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WeChat</a:t>
            </a:r>
            <a:r>
              <a:rPr lang="zh-Hans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小程序</a:t>
            </a:r>
            <a:endParaRPr lang="zh-CN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0ED1055-6BBB-544E-B3BF-CE33AD0FC886}"/>
              </a:ext>
            </a:extLst>
          </p:cNvPr>
          <p:cNvSpPr/>
          <p:nvPr/>
        </p:nvSpPr>
        <p:spPr>
          <a:xfrm>
            <a:off x="4827124" y="2276272"/>
            <a:ext cx="2338399" cy="16147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基于</a:t>
            </a:r>
            <a:r>
              <a:rPr lang="en-US" altLang="zh-Hans" dirty="0" err="1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Vue.js</a:t>
            </a:r>
            <a:r>
              <a:rPr lang="zh-Hans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框架</a:t>
            </a:r>
            <a:r>
              <a:rPr lang="zh-CN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的</a:t>
            </a:r>
            <a:r>
              <a:rPr lang="en-US" altLang="zh-Han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Web</a:t>
            </a:r>
            <a:r>
              <a:rPr lang="zh-Hans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前端</a:t>
            </a:r>
            <a:endParaRPr lang="zh-CN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D149CDC-82EA-D04E-8ACF-80AFBBD60B0C}"/>
              </a:ext>
            </a:extLst>
          </p:cNvPr>
          <p:cNvCxnSpPr/>
          <p:nvPr/>
        </p:nvCxnSpPr>
        <p:spPr>
          <a:xfrm>
            <a:off x="3070201" y="3891062"/>
            <a:ext cx="0" cy="12451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656ACC1-D9AF-1F47-B54C-D56C1033DEE3}"/>
              </a:ext>
            </a:extLst>
          </p:cNvPr>
          <p:cNvCxnSpPr/>
          <p:nvPr/>
        </p:nvCxnSpPr>
        <p:spPr>
          <a:xfrm>
            <a:off x="6095714" y="3891061"/>
            <a:ext cx="0" cy="12451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43EB449-4B97-0A46-A055-D8921C392F7B}"/>
              </a:ext>
            </a:extLst>
          </p:cNvPr>
          <p:cNvCxnSpPr/>
          <p:nvPr/>
        </p:nvCxnSpPr>
        <p:spPr>
          <a:xfrm flipV="1">
            <a:off x="2902227" y="3891062"/>
            <a:ext cx="0" cy="12451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DFE48FA-BF28-F248-8646-0AEEF9F88264}"/>
              </a:ext>
            </a:extLst>
          </p:cNvPr>
          <p:cNvCxnSpPr/>
          <p:nvPr/>
        </p:nvCxnSpPr>
        <p:spPr>
          <a:xfrm flipV="1">
            <a:off x="5907157" y="3891061"/>
            <a:ext cx="0" cy="12451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55FB6-4D47-9F45-AF05-6BD5606FB838}"/>
              </a:ext>
            </a:extLst>
          </p:cNvPr>
          <p:cNvSpPr txBox="1"/>
          <p:nvPr/>
        </p:nvSpPr>
        <p:spPr>
          <a:xfrm>
            <a:off x="3044637" y="43334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latin typeface="Heiti SC Medium" pitchFamily="2" charset="-128"/>
                <a:ea typeface="Heiti SC Medium" pitchFamily="2" charset="-128"/>
              </a:rPr>
              <a:t>Data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86411F-7CA8-664C-8DD3-E10BEFD02CEE}"/>
              </a:ext>
            </a:extLst>
          </p:cNvPr>
          <p:cNvSpPr txBox="1"/>
          <p:nvPr/>
        </p:nvSpPr>
        <p:spPr>
          <a:xfrm>
            <a:off x="2166367" y="43244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latin typeface="Heiti SC Medium" pitchFamily="2" charset="-128"/>
                <a:ea typeface="Heiti SC Medium" pitchFamily="2" charset="-128"/>
              </a:rPr>
              <a:t>Data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B3B9A4-4587-D14B-94A4-6EFD0E9CFDF4}"/>
              </a:ext>
            </a:extLst>
          </p:cNvPr>
          <p:cNvSpPr txBox="1"/>
          <p:nvPr/>
        </p:nvSpPr>
        <p:spPr>
          <a:xfrm>
            <a:off x="5147957" y="432447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latin typeface="Heiti SC Medium" pitchFamily="2" charset="-128"/>
                <a:ea typeface="Heiti SC Medium" pitchFamily="2" charset="-128"/>
              </a:rPr>
              <a:t>Data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E13693-CF77-9641-8D0B-53DED8962CDB}"/>
              </a:ext>
            </a:extLst>
          </p:cNvPr>
          <p:cNvSpPr txBox="1"/>
          <p:nvPr/>
        </p:nvSpPr>
        <p:spPr>
          <a:xfrm>
            <a:off x="6105314" y="432447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latin typeface="Heiti SC Medium" pitchFamily="2" charset="-128"/>
                <a:ea typeface="Heiti SC Medium" pitchFamily="2" charset="-128"/>
              </a:rPr>
              <a:t>Data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14C2152-8D89-184B-9B2A-E3FE54DCBD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17" y="1685925"/>
            <a:ext cx="7320867" cy="4921250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3AC6598-9315-DD40-9AE9-86308F2A22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577104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阶梯收费（单位：小时）：</a:t>
            </a:r>
            <a:endParaRPr lang="en-US" altLang="zh-CN" sz="1800" dirty="0"/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DFC8903-70B8-9644-AA05-0F20606107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5838" y="1580191"/>
                <a:ext cx="6148162" cy="5184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/>
                  <a:t>基于时间最短路径的停车场导航算法：</a:t>
                </a:r>
                <a:endParaRPr lang="en-US" altLang="zh-CN" sz="1800" dirty="0"/>
              </a:p>
              <a:p>
                <a:r>
                  <a:rPr lang="en-US" altLang="zh-CN" sz="1800" dirty="0"/>
                  <a:t>Dijkstra</a:t>
                </a:r>
                <a:r>
                  <a:rPr lang="zh-CN" altLang="en-US" sz="1800" dirty="0"/>
                  <a:t>单源最短路径算法：</a:t>
                </a:r>
                <a:endParaRPr lang="en-US" altLang="zh-CN" sz="1800" dirty="0"/>
              </a:p>
              <a:p>
                <a:r>
                  <a:rPr lang="zh-CN" altLang="en-US" sz="1800" dirty="0"/>
                  <a:t>在一个带权有向图中，选取一个源点</a:t>
                </a:r>
                <a:r>
                  <a:rPr lang="en-US" altLang="zh-CN" sz="1800" dirty="0"/>
                  <a:t>v0</a:t>
                </a:r>
                <a:r>
                  <a:rPr lang="zh-CN" altLang="en-US" sz="1800" dirty="0"/>
                  <a:t>，维护集合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和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初始只包含源点，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为未计算最短路径的节点集合</a:t>
                </a:r>
                <a:endParaRPr lang="en-US" altLang="zh-CN" sz="1800" dirty="0"/>
              </a:p>
              <a:p>
                <a:r>
                  <a:rPr lang="zh-CN" altLang="en-US" sz="1800" dirty="0"/>
                  <a:t>每次循环，找到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中节点到</a:t>
                </a:r>
                <a:r>
                  <a:rPr lang="en-US" altLang="zh-CN" sz="1800" dirty="0"/>
                  <a:t>v0</a:t>
                </a:r>
                <a:r>
                  <a:rPr lang="zh-CN" altLang="en-US" sz="1800" dirty="0"/>
                  <a:t>的路径最短的点，把它加入集合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，并更新</a:t>
                </a:r>
                <a:r>
                  <a:rPr lang="en-US" altLang="zh-CN" sz="1800" dirty="0"/>
                  <a:t>v0</a:t>
                </a:r>
                <a:r>
                  <a:rPr lang="zh-CN" altLang="en-US" sz="1800" dirty="0"/>
                  <a:t>到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中节点的距离，直至</a:t>
                </a:r>
                <a:r>
                  <a:rPr lang="en-US" altLang="zh-CN" sz="1800" dirty="0"/>
                  <a:t>T=</a:t>
                </a:r>
                <a:r>
                  <a:rPr lang="zh-CN" altLang="en-US" sz="1800" dirty="0"/>
                  <a:t>∅，即可算出</a:t>
                </a:r>
                <a:r>
                  <a:rPr lang="en-US" altLang="zh-CN" sz="1800" dirty="0"/>
                  <a:t>v0</a:t>
                </a:r>
                <a:r>
                  <a:rPr lang="zh-CN" altLang="en-US" sz="1800" dirty="0"/>
                  <a:t>到其他所有点的最短路径</a:t>
                </a:r>
                <a:endParaRPr lang="en-US" altLang="zh-CN" sz="1800" dirty="0"/>
              </a:p>
              <a:p>
                <a:r>
                  <a:rPr lang="zh-CN" altLang="en-US" sz="1800" dirty="0"/>
                  <a:t>停车场实际场景中：有向图的权重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1800" dirty="0"/>
                  <a:t>根据路上的车的数量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有所变化：</a:t>
                </a:r>
                <a:endParaRPr lang="en-US" altLang="zh-CN" sz="1800" dirty="0"/>
              </a:p>
              <a:p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t=k*t 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1.0  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1.9  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2.7  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3.1  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DFC8903-70B8-9644-AA05-0F206061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38" y="1580191"/>
                <a:ext cx="6148162" cy="5184166"/>
              </a:xfrm>
              <a:prstGeom prst="rect">
                <a:avLst/>
              </a:prstGeom>
              <a:blipFill>
                <a:blip r:embed="rId2"/>
                <a:stretch>
                  <a:fillRect l="-619" t="-732" r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5591FCE1-D937-C640-BB54-50E6A2282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985945"/>
                  </p:ext>
                </p:extLst>
              </p:nvPr>
            </p:nvGraphicFramePr>
            <p:xfrm>
              <a:off x="0" y="2124107"/>
              <a:ext cx="299583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788">
                      <a:extLst>
                        <a:ext uri="{9D8B030D-6E8A-4147-A177-3AD203B41FA5}">
                          <a16:colId xmlns:a16="http://schemas.microsoft.com/office/drawing/2014/main" val="2325515656"/>
                        </a:ext>
                      </a:extLst>
                    </a:gridCol>
                    <a:gridCol w="1828050">
                      <a:extLst>
                        <a:ext uri="{9D8B030D-6E8A-4147-A177-3AD203B41FA5}">
                          <a16:colId xmlns:a16="http://schemas.microsoft.com/office/drawing/2014/main" val="1929421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Hans" altLang="en-US" dirty="0"/>
                            <a:t>时间</a:t>
                          </a:r>
                          <a:r>
                            <a:rPr lang="en-US" altLang="zh-Hans" dirty="0"/>
                            <a:t>  t/</a:t>
                          </a:r>
                          <a:r>
                            <a:rPr lang="zh-Hans" altLang="en-US" dirty="0"/>
                            <a:t>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Hans" altLang="en-US" dirty="0"/>
                            <a:t>价格   </a:t>
                          </a:r>
                          <a:r>
                            <a:rPr lang="en-US" altLang="zh-Hans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83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Hans" alt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732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an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Hans" sz="1800" b="0" i="1" smtClean="0">
                                    <a:latin typeface="Cambria Math" panose="02040503050406030204" pitchFamily="18" charset="0"/>
                                  </a:rPr>
                                  <m:t>−2)∗7+10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47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an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Hans" sz="1800" b="0" i="1" smtClean="0">
                                    <a:latin typeface="Cambria Math" panose="02040503050406030204" pitchFamily="18" charset="0"/>
                                  </a:rPr>
                                  <m:t>−2)∗5+31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242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ans" b="0" i="1" smtClean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487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5591FCE1-D937-C640-BB54-50E6A2282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985945"/>
                  </p:ext>
                </p:extLst>
              </p:nvPr>
            </p:nvGraphicFramePr>
            <p:xfrm>
              <a:off x="0" y="2124107"/>
              <a:ext cx="299583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788">
                      <a:extLst>
                        <a:ext uri="{9D8B030D-6E8A-4147-A177-3AD203B41FA5}">
                          <a16:colId xmlns:a16="http://schemas.microsoft.com/office/drawing/2014/main" val="2325515656"/>
                        </a:ext>
                      </a:extLst>
                    </a:gridCol>
                    <a:gridCol w="1828050">
                      <a:extLst>
                        <a:ext uri="{9D8B030D-6E8A-4147-A177-3AD203B41FA5}">
                          <a16:colId xmlns:a16="http://schemas.microsoft.com/office/drawing/2014/main" val="1929421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Hans" altLang="en-US" dirty="0"/>
                            <a:t>时间</a:t>
                          </a:r>
                          <a:r>
                            <a:rPr lang="en-US" altLang="zh-Hans" dirty="0"/>
                            <a:t>  t/</a:t>
                          </a:r>
                          <a:r>
                            <a:rPr lang="zh-Hans" altLang="en-US" dirty="0"/>
                            <a:t>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Hans" altLang="en-US" dirty="0"/>
                            <a:t>价格   </a:t>
                          </a:r>
                          <a:r>
                            <a:rPr lang="en-US" altLang="zh-Hans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83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3333" r="-158696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3889" t="-103333" r="-1389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732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10345" r="-15869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3889" t="-210345" r="-1389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47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15869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3889" t="-300000" r="-1389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7242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13793" r="-15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3889" t="-413793" r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48792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主要创新之处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2412DE95-D735-6745-AE9B-FCF7085AE952}"/>
              </a:ext>
            </a:extLst>
          </p:cNvPr>
          <p:cNvSpPr txBox="1">
            <a:spLocks/>
          </p:cNvSpPr>
          <p:nvPr/>
        </p:nvSpPr>
        <p:spPr>
          <a:xfrm>
            <a:off x="494026" y="1685678"/>
            <a:ext cx="8372163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根据停车场路况改变停车位导航路线</a:t>
            </a:r>
            <a:endParaRPr lang="en-US" altLang="zh-Hans" dirty="0"/>
          </a:p>
          <a:p>
            <a:r>
              <a:rPr lang="zh-Hans" altLang="en-US" dirty="0"/>
              <a:t>无感停车</a:t>
            </a:r>
            <a:endParaRPr lang="en-US" altLang="zh-CN" dirty="0"/>
          </a:p>
          <a:p>
            <a:r>
              <a:rPr lang="zh-Hans" altLang="en-US" dirty="0"/>
              <a:t>无需停车场收费及引导人员</a:t>
            </a:r>
            <a:endParaRPr lang="en-US" altLang="zh-Hans" dirty="0"/>
          </a:p>
          <a:p>
            <a:r>
              <a:rPr lang="zh-Hans" altLang="en-US" dirty="0"/>
              <a:t>停车场管理人员可针对特定用户发送消息</a:t>
            </a:r>
            <a:endParaRPr lang="en-US" altLang="zh-Hans" dirty="0"/>
          </a:p>
          <a:p>
            <a:r>
              <a:rPr lang="zh-Hans" altLang="en-US" dirty="0"/>
              <a:t>用户可实时查看停车场车位状态</a:t>
            </a:r>
            <a:endParaRPr lang="en-US" altLang="zh-Hans" dirty="0"/>
          </a:p>
          <a:p>
            <a:endParaRPr lang="en-US" altLang="zh-Han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D7564-A59C-E449-BAEA-AB0E551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组员分工</a:t>
            </a:r>
            <a:endParaRPr kumimoji="1" lang="zh-CN" alt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70CB6DCD-D268-7C43-8DAD-189C34366311}"/>
              </a:ext>
            </a:extLst>
          </p:cNvPr>
          <p:cNvSpPr txBox="1">
            <a:spLocks/>
          </p:cNvSpPr>
          <p:nvPr/>
        </p:nvSpPr>
        <p:spPr>
          <a:xfrm>
            <a:off x="494026" y="1685678"/>
            <a:ext cx="8372163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dirty="0"/>
              <a:t>Web</a:t>
            </a:r>
            <a:r>
              <a:rPr lang="zh-Hans" altLang="en-US" dirty="0"/>
              <a:t>端：杨震旦</a:t>
            </a:r>
            <a:endParaRPr lang="en-US" altLang="zh-Hans" dirty="0"/>
          </a:p>
          <a:p>
            <a:r>
              <a:rPr lang="zh-Hans" altLang="en-US" dirty="0"/>
              <a:t>小程序端：秦皓喆、赵铭心</a:t>
            </a:r>
            <a:endParaRPr lang="en-US" altLang="zh-Hans" dirty="0"/>
          </a:p>
          <a:p>
            <a:r>
              <a:rPr lang="zh-Hans" altLang="en-US" dirty="0"/>
              <a:t>系统设计、文档维护等：共同完成</a:t>
            </a:r>
            <a:endParaRPr lang="en-US" altLang="zh-Hans" dirty="0"/>
          </a:p>
          <a:p>
            <a:r>
              <a:rPr lang="zh-Hans" altLang="en-US" dirty="0"/>
              <a:t>杨震旦：</a:t>
            </a:r>
            <a:r>
              <a:rPr lang="en-US" altLang="zh-Hans" dirty="0"/>
              <a:t>1/3</a:t>
            </a:r>
            <a:r>
              <a:rPr lang="zh-Hans" altLang="en-US" dirty="0"/>
              <a:t> </a:t>
            </a:r>
            <a:r>
              <a:rPr lang="en-US" altLang="zh-Hans" dirty="0"/>
              <a:t>	</a:t>
            </a:r>
            <a:r>
              <a:rPr lang="zh-Hans" altLang="en-US" dirty="0"/>
              <a:t>秦皓喆：</a:t>
            </a:r>
            <a:r>
              <a:rPr lang="en-US" altLang="zh-Hans" dirty="0"/>
              <a:t>1/3	</a:t>
            </a:r>
            <a:r>
              <a:rPr lang="zh-Hans" altLang="en-US" dirty="0"/>
              <a:t>赵铭心：</a:t>
            </a:r>
            <a:r>
              <a:rPr lang="en-US" altLang="zh-Hans" dirty="0"/>
              <a:t>1/3</a:t>
            </a:r>
          </a:p>
          <a:p>
            <a:endParaRPr lang="en-US" altLang="zh-Han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48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507</TotalTime>
  <Words>490</Words>
  <Application>Microsoft Office PowerPoint</Application>
  <PresentationFormat>全屏显示(4:3)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Heiti SC Medium</vt:lpstr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2016-VI主题</vt:lpstr>
      <vt:lpstr>基于手机的智能停车场系统</vt:lpstr>
      <vt:lpstr>主要功能场景</vt:lpstr>
      <vt:lpstr>实现技术架构  </vt:lpstr>
      <vt:lpstr>数据模型 </vt:lpstr>
      <vt:lpstr>核心算法</vt:lpstr>
      <vt:lpstr>主要创新之处  </vt:lpstr>
      <vt:lpstr>组员分工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Qin HaoZhe</cp:lastModifiedBy>
  <cp:revision>96</cp:revision>
  <dcterms:created xsi:type="dcterms:W3CDTF">2016-01-21T16:32:00Z</dcterms:created>
  <dcterms:modified xsi:type="dcterms:W3CDTF">2019-12-21T16:10:45Z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