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96CA6-5EBF-A602-5E3E-0B8BC22EC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57E56A-5A82-3CA9-4E70-7C0F39F33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87FCC-8A88-FFB8-CB1F-8352E06B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3254-C70A-4DCC-A1CF-83513C46AE52}" type="datetimeFigureOut">
              <a:rPr lang="zh-Hans-HK" altLang="en-US" smtClean="0"/>
              <a:t>28/11/2023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76DE1-4B02-FE2F-4BCF-17BE791D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07064-64B3-9919-B74B-7F1D5424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37AD-C7FD-48B2-B2CE-5C6B024250A9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71952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F2CCD-F238-4BFF-A9E4-AFDA2B26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A971B7-C0E7-14D6-4C62-E171412FD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29B41-81FD-82B7-EFDB-509284DE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3254-C70A-4DCC-A1CF-83513C46AE52}" type="datetimeFigureOut">
              <a:rPr lang="zh-Hans-HK" altLang="en-US" smtClean="0"/>
              <a:t>28/11/2023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BFDD2-8805-6880-BB14-CC27F84E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41846-2631-FB61-2549-16C78539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37AD-C7FD-48B2-B2CE-5C6B024250A9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9232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24C28F-DA6E-3D1A-72AB-A91469A2B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DBEA40-C4E5-2CDC-05BB-F3C4443D6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70160-C4AE-8064-A079-BC1082CA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3254-C70A-4DCC-A1CF-83513C46AE52}" type="datetimeFigureOut">
              <a:rPr lang="zh-Hans-HK" altLang="en-US" smtClean="0"/>
              <a:t>28/11/2023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033095-2303-8F65-4763-EA7E56FF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74B59-F04C-966A-F794-1EA9B730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37AD-C7FD-48B2-B2CE-5C6B024250A9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66095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B4346-4B63-0919-37EB-17A2030E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0D743-8F4D-8D88-234C-84E711B7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ADE3B-1F2C-0A84-C7C2-8BF1ADB1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3254-C70A-4DCC-A1CF-83513C46AE52}" type="datetimeFigureOut">
              <a:rPr lang="zh-Hans-HK" altLang="en-US" smtClean="0"/>
              <a:t>28/11/2023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AABBFD-4137-CDD1-EFDF-3A4D4260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C33AC-DAB2-C385-BDF7-ABCF02D5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37AD-C7FD-48B2-B2CE-5C6B024250A9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69687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30375-D745-2489-D1B0-DB8BF6DE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662A8-9D2C-59CB-2CAD-5A2D9B534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6746A-B755-675A-FBD6-990F86CF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3254-C70A-4DCC-A1CF-83513C46AE52}" type="datetimeFigureOut">
              <a:rPr lang="zh-Hans-HK" altLang="en-US" smtClean="0"/>
              <a:t>28/11/2023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88A4E-1F41-72EA-15CD-6F2E459F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D25A7-1DB3-60B6-C069-6E1FBC6B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37AD-C7FD-48B2-B2CE-5C6B024250A9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10817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C8F88-3345-719A-9D6C-83B7EF0D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FEA53-BED8-DA56-BA4F-A91064492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E3ECC2-7EF8-86F1-DA91-A7E77A058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02D37-7756-17B7-EF9B-E4EA523B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3254-C70A-4DCC-A1CF-83513C46AE52}" type="datetimeFigureOut">
              <a:rPr lang="zh-Hans-HK" altLang="en-US" smtClean="0"/>
              <a:t>28/11/2023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63BEB8-87C9-D6B6-4C7E-D8C612B0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2E313-0925-474F-A916-BD0063C1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37AD-C7FD-48B2-B2CE-5C6B024250A9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1200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707F5-AD0F-11B3-09F9-2C33D331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9F5E49-FE09-AA02-A683-E5B74CB58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62B7DA-2AD6-EC70-6399-3AC5E14F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D4DF55-2117-A5FF-D644-EEC00DDB8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54689D-5E66-09C6-40A2-9E5511D3C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5F62A5-085A-3431-CDE4-2A25B466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3254-C70A-4DCC-A1CF-83513C46AE52}" type="datetimeFigureOut">
              <a:rPr lang="zh-Hans-HK" altLang="en-US" smtClean="0"/>
              <a:t>28/11/2023</a:t>
            </a:fld>
            <a:endParaRPr lang="zh-Hans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DC2D56-5013-FF8C-ED9D-D4BFE1E0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E4523E-D780-FF1B-01B3-3FD96E60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37AD-C7FD-48B2-B2CE-5C6B024250A9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43295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4162-664E-B80B-4E98-34772037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2C725A-75D5-BC1F-E127-823771A9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3254-C70A-4DCC-A1CF-83513C46AE52}" type="datetimeFigureOut">
              <a:rPr lang="zh-Hans-HK" altLang="en-US" smtClean="0"/>
              <a:t>28/11/2023</a:t>
            </a:fld>
            <a:endParaRPr lang="zh-Hans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7C7A06-1F14-7CB5-7613-EEE8CDDC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CF5CD4-1655-4799-3C97-29330EFC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37AD-C7FD-48B2-B2CE-5C6B024250A9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99077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BF78A8-C797-CF1D-6A46-9B1A8439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3254-C70A-4DCC-A1CF-83513C46AE52}" type="datetimeFigureOut">
              <a:rPr lang="zh-Hans-HK" altLang="en-US" smtClean="0"/>
              <a:t>28/11/2023</a:t>
            </a:fld>
            <a:endParaRPr lang="zh-Hans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8607F6-3974-4864-A900-2BB8B3CB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1F2BD-0B4D-0CD8-774B-6D158D34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37AD-C7FD-48B2-B2CE-5C6B024250A9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93327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D079D-E578-009E-8D81-84F7B7A0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A6296-F24A-BBD9-A417-7637B555B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BE7AEC-9029-A087-2611-9986CF9F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C123CE-7967-BA59-F6F8-EA21B987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3254-C70A-4DCC-A1CF-83513C46AE52}" type="datetimeFigureOut">
              <a:rPr lang="zh-Hans-HK" altLang="en-US" smtClean="0"/>
              <a:t>28/11/2023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0AE5A-37D0-6183-B47B-85473B59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8DEB6-6A02-1E3A-13DE-B8DC586E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37AD-C7FD-48B2-B2CE-5C6B024250A9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80459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E5F72-D29B-AD11-448F-7884990D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4E15E3-4D33-5EAA-24CC-4DD5A6507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F098CE-193E-9FA0-36B4-66A795BF5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22B03-B823-4BA9-1B26-85470A6D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3254-C70A-4DCC-A1CF-83513C46AE52}" type="datetimeFigureOut">
              <a:rPr lang="zh-Hans-HK" altLang="en-US" smtClean="0"/>
              <a:t>28/11/2023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34266D-1C44-4D5D-A24B-C5F3990C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B95B4-C02F-F432-0C9E-1ED61B86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37AD-C7FD-48B2-B2CE-5C6B024250A9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82038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50E0ED-FE37-8055-DB74-29259A63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A76F7-05D7-567E-2935-DF836BAB1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E3C34-ED47-982E-0888-1C21E17F6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B3254-C70A-4DCC-A1CF-83513C46AE52}" type="datetimeFigureOut">
              <a:rPr lang="zh-Hans-HK" altLang="en-US" smtClean="0"/>
              <a:t>28/11/2023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68F23-9384-7903-DB75-392076622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759B4-40C1-7C12-7B89-73C0D59B8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37AD-C7FD-48B2-B2CE-5C6B024250A9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77404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7A362-C2FB-A7D3-F8B5-44125CBCE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60655F-59C7-F925-BFD9-B68F9A00B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66457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Hao QI</dc:creator>
  <cp:lastModifiedBy>Shi Hao QI</cp:lastModifiedBy>
  <cp:revision>1</cp:revision>
  <dcterms:created xsi:type="dcterms:W3CDTF">2023-11-28T10:25:57Z</dcterms:created>
  <dcterms:modified xsi:type="dcterms:W3CDTF">2023-11-28T10:35:27Z</dcterms:modified>
</cp:coreProperties>
</file>