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44sZfnpy8HRl-WHuJTUiOBRkkPwe2_M0Grnc3jBybKE/edit#gid=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abf7f6a2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abf7f6a2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06326d6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06326d6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Smoothe trend of the variables. Curve pattern, we did not look into it.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29699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29699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Cannot leave out the </a:t>
            </a:r>
            <a:r>
              <a:rPr lang="en"/>
              <a:t>outliers</a:t>
            </a:r>
            <a:r>
              <a:rPr lang="en"/>
              <a:t>, it might introduce bias.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06326d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06326d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aa5165c1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aa5165c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Why do you want to normalize racial diversity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</a:t>
            </a:r>
            <a:r>
              <a:rPr lang="en"/>
              <a:t>ource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29699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29699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19b962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19b962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3c75ff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3c75ff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aaf7d31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aaf7d31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abf7f6a2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abf7f6a2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2"/>
              </a:rPr>
              <a:t>https://docs.google.com/spreadsheets/d/144sZfnpy8HRl-WHuJTUiOBRkkPwe2_M0Grnc3jBybKE/edit#gid=0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aa5165c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aa5165c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284f953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284f95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aa5165c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aa5165c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a9e8b43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a9e8b43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aa5165c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aa5165c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af7d31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af7d31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Political 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Science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 IG: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Qi, Cindy, Yiru, Shicheng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126100" y="3432550"/>
            <a:ext cx="1166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11/15/2019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017800"/>
            <a:ext cx="8057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R^2 = 0.7202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364" y="2175275"/>
            <a:ext cx="2733986" cy="225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37" y="2232988"/>
            <a:ext cx="2862626" cy="20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>
            <a:off x="344100" y="1454175"/>
            <a:ext cx="27591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423100" y="1454175"/>
            <a:ext cx="25284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500500" y="1452525"/>
            <a:ext cx="27591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Linearity Assumption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83550" y="1454175"/>
            <a:ext cx="2759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Normality Assumption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259600" y="1454175"/>
            <a:ext cx="28845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235363" y="1454175"/>
            <a:ext cx="3410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Constant Variance Assumption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600" y="2233000"/>
            <a:ext cx="2735849" cy="21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 Residual Plots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5238575" y="1065625"/>
            <a:ext cx="33627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Much better CrPlots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Still an leverage point (DC)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Sensitivity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Curve? 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25" y="988463"/>
            <a:ext cx="4933776" cy="360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Sensitivity Analysis</a:t>
            </a:r>
            <a:endParaRPr b="1"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41275" y="1111100"/>
            <a:ext cx="32244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Noticeable changes in the result of coefficient.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Cannot simply leave the outlier 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Coefficient</a:t>
            </a:r>
            <a:r>
              <a:rPr lang="en"/>
              <a:t> is still close to zero.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50" y="925625"/>
            <a:ext cx="5173526" cy="3292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5313950" y="2837425"/>
            <a:ext cx="752100" cy="200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Partial Correlation Test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Control for confounding variables (after transformation)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Pearson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-0.2631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0.0622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Spearman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-0.3088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0.0274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75" y="1287075"/>
            <a:ext cx="3686501" cy="32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Adding Racial Diversity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62150" y="1085625"/>
            <a:ext cx="39894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log(Highschool)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density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Racial Diversity =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(Black^2 + White^2 + Hispanic^2)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2.    Normalize Racial Diversity =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C/(C-1) * Racial Diversity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225" y="946976"/>
            <a:ext cx="4434550" cy="2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/>
          <p:nvPr/>
        </p:nvSpPr>
        <p:spPr>
          <a:xfrm>
            <a:off x="5939900" y="2621525"/>
            <a:ext cx="647100" cy="15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311700" y="4538350"/>
            <a:ext cx="4200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Reference: David V, Mia Budescu. </a:t>
            </a:r>
            <a:r>
              <a:rPr i="1" lang="en" sz="800"/>
              <a:t>How to Measure Diversity When You Must </a:t>
            </a:r>
            <a:r>
              <a:rPr lang="en" sz="800"/>
              <a:t>(2012)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Model Check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R^2 = 0.7503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2" y="2571756"/>
            <a:ext cx="2605424" cy="218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496" y="2571750"/>
            <a:ext cx="2719004" cy="218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380125" y="1877325"/>
            <a:ext cx="27591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3423100" y="1877325"/>
            <a:ext cx="25284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579725" y="1877325"/>
            <a:ext cx="27591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Linearity Assumption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510738" y="1878975"/>
            <a:ext cx="2759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Normality Assumption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6235375" y="1877325"/>
            <a:ext cx="28845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6235363" y="1877325"/>
            <a:ext cx="3410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Constant Variance Assumption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825" y="2571762"/>
            <a:ext cx="2528399" cy="202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Partial Correlation 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Control for confounding variables (add racial diversity)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Pearson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-0.1382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0.069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Spearman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-0.1228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0.3906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450" y="1612600"/>
            <a:ext cx="3656850" cy="31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11700" y="1229875"/>
            <a:ext cx="85206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consistent data might be helpful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with </a:t>
            </a:r>
            <a:r>
              <a:rPr lang="en"/>
              <a:t>transformed variables </a:t>
            </a:r>
            <a:r>
              <a:rPr lang="en"/>
              <a:t>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lang="en"/>
              <a:t>significant relationship between vocational education and</a:t>
            </a:r>
            <a:r>
              <a:rPr lang="en"/>
              <a:t> union density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Racial Diversity helps a little in </a:t>
            </a:r>
            <a:r>
              <a:rPr lang="en"/>
              <a:t>explaining</a:t>
            </a:r>
            <a:r>
              <a:rPr lang="en"/>
              <a:t> the </a:t>
            </a:r>
            <a:r>
              <a:rPr lang="en"/>
              <a:t>relationship between vocational education and union density, but we do not have a conclusive information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Research Question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920325" y="1502797"/>
            <a:ext cx="14817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Union density 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928659" y="2196693"/>
            <a:ext cx="1094700" cy="18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540650" y="1485275"/>
            <a:ext cx="16830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Vocational training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783507" y="2535265"/>
            <a:ext cx="1384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</a:rPr>
              <a:t>R</a:t>
            </a:r>
            <a:r>
              <a:rPr b="1" lang="en" sz="1600">
                <a:highlight>
                  <a:schemeClr val="lt1"/>
                </a:highlight>
              </a:rPr>
              <a:t>acial diversity</a:t>
            </a:r>
            <a:r>
              <a:rPr b="1" lang="en" sz="1600">
                <a:highlight>
                  <a:schemeClr val="lt1"/>
                </a:highlight>
              </a:rPr>
              <a:t> 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10109" y="1485724"/>
            <a:ext cx="5064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379250" y="2029487"/>
            <a:ext cx="193500" cy="33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 flipH="1" rot="10800000">
            <a:off x="4474207" y="2687818"/>
            <a:ext cx="360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/>
          <p:nvPr/>
        </p:nvSpPr>
        <p:spPr>
          <a:xfrm>
            <a:off x="4715300" y="2756075"/>
            <a:ext cx="137649" cy="211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66666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Steps and Concerns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55500" y="1229875"/>
            <a:ext cx="1818300" cy="121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87409" y="1365620"/>
            <a:ext cx="1354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Check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262825" y="1265475"/>
            <a:ext cx="1818300" cy="121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494734" y="1401220"/>
            <a:ext cx="1354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Check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55500" y="2813525"/>
            <a:ext cx="2576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262825" y="2905700"/>
            <a:ext cx="2493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Replicate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40100" y="1506500"/>
            <a:ext cx="376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358900" y="1506500"/>
            <a:ext cx="376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530250" y="1265475"/>
            <a:ext cx="1818300" cy="1217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688500" y="1506500"/>
            <a:ext cx="376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588600" y="2905700"/>
            <a:ext cx="2576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Relationships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847759" y="1365620"/>
            <a:ext cx="1354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Initial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EDA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Initial EDA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1700" y="1134625"/>
            <a:ext cx="88323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negative relationship exist? (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Highschool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density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750" y="1730300"/>
            <a:ext cx="3747775" cy="28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37" y="1627500"/>
            <a:ext cx="5004024" cy="28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EDA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134625"/>
            <a:ext cx="88323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when we add racial diversity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546525" y="1871875"/>
            <a:ext cx="1045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          Radius=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Racial diversity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Model Check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400" y="503738"/>
            <a:ext cx="5078874" cy="413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5162150" y="2309550"/>
            <a:ext cx="832800" cy="262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144350"/>
            <a:ext cx="36486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Replicate your model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Highschool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density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Confounding variables: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GDP, Urbanity, Population, Export, Cost of Living, Unemployment Rate, Gini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Partial Correlation Test</a:t>
            </a:r>
            <a:endParaRPr b="1"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84375" y="1229900"/>
            <a:ext cx="85206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for confounding variables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Pearson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relationship)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-0.4167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0.0024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Spearman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(monotonic relationship)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Estimate: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-0.3665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0.0082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908625" y="1017800"/>
            <a:ext cx="6185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50" y="923625"/>
            <a:ext cx="3938126" cy="3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44100" y="1454175"/>
            <a:ext cx="27591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423100" y="1454175"/>
            <a:ext cx="25284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464763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Assumptions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500500" y="1452525"/>
            <a:ext cx="27591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Assumption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83550" y="1454175"/>
            <a:ext cx="2759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Normality Assumption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9" y="2168675"/>
            <a:ext cx="3284851" cy="20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6259600" y="1454175"/>
            <a:ext cx="2884500" cy="48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235363" y="1454175"/>
            <a:ext cx="3410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</a:t>
            </a:r>
            <a:r>
              <a:rPr lang="en" sz="1600"/>
              <a:t>onstant Variance Assumption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375" y="2242938"/>
            <a:ext cx="2928726" cy="18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389" y="2248275"/>
            <a:ext cx="3213337" cy="19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60450" y="1144350"/>
            <a:ext cx="36486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Highschool)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density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Confounding variable: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GDP), Urbanity, log(Population), log(Export), log(Cost of Living), Unemployment Rate, Gini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054" y="1144350"/>
            <a:ext cx="4733095" cy="30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5464350" y="2947725"/>
            <a:ext cx="741900" cy="15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