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930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A12A-C54D-49C6-BA9E-16F12E06CFC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2649-E9DF-4770-831D-2C1A04E55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75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A12A-C54D-49C6-BA9E-16F12E06CFC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2649-E9DF-4770-831D-2C1A04E55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22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A12A-C54D-49C6-BA9E-16F12E06CFC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2649-E9DF-4770-831D-2C1A04E55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1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A12A-C54D-49C6-BA9E-16F12E06CFC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2649-E9DF-4770-831D-2C1A04E55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7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A12A-C54D-49C6-BA9E-16F12E06CFC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2649-E9DF-4770-831D-2C1A04E55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2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A12A-C54D-49C6-BA9E-16F12E06CFC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2649-E9DF-4770-831D-2C1A04E55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A12A-C54D-49C6-BA9E-16F12E06CFC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2649-E9DF-4770-831D-2C1A04E55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6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A12A-C54D-49C6-BA9E-16F12E06CFC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2649-E9DF-4770-831D-2C1A04E55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A12A-C54D-49C6-BA9E-16F12E06CFC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2649-E9DF-4770-831D-2C1A04E55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A12A-C54D-49C6-BA9E-16F12E06CFC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2649-E9DF-4770-831D-2C1A04E55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60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A12A-C54D-49C6-BA9E-16F12E06CFC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2649-E9DF-4770-831D-2C1A04E55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1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A12A-C54D-49C6-BA9E-16F12E06CFC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E2649-E9DF-4770-831D-2C1A04E55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90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itting, table, dark, lit&#10;&#10;Description automatically generated">
            <a:extLst>
              <a:ext uri="{FF2B5EF4-FFF2-40B4-BE49-F238E27FC236}">
                <a16:creationId xmlns:a16="http://schemas.microsoft.com/office/drawing/2014/main" id="{6EB6A53C-ACB8-BC42-C0FA-E302060B2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r="34180" b="24342"/>
          <a:stretch/>
        </p:blipFill>
        <p:spPr bwMode="auto">
          <a:xfrm>
            <a:off x="-348297" y="-369887"/>
            <a:ext cx="7554595" cy="10645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203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sourbron</dc:creator>
  <cp:lastModifiedBy>steven sourbron</cp:lastModifiedBy>
  <cp:revision>1</cp:revision>
  <dcterms:created xsi:type="dcterms:W3CDTF">2023-12-19T18:54:16Z</dcterms:created>
  <dcterms:modified xsi:type="dcterms:W3CDTF">2023-12-19T18:57:32Z</dcterms:modified>
</cp:coreProperties>
</file>