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57" r:id="rId4"/>
    <p:sldId id="274" r:id="rId5"/>
    <p:sldId id="273" r:id="rId6"/>
    <p:sldId id="275" r:id="rId7"/>
    <p:sldId id="279" r:id="rId8"/>
    <p:sldId id="276" r:id="rId9"/>
    <p:sldId id="278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87" r:id="rId20"/>
    <p:sldId id="288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974" autoAdjust="0"/>
  </p:normalViewPr>
  <p:slideViewPr>
    <p:cSldViewPr>
      <p:cViewPr>
        <p:scale>
          <a:sx n="100" d="100"/>
          <a:sy n="100" d="100"/>
        </p:scale>
        <p:origin x="1018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Explain What we did</a:t>
            </a:r>
          </a:p>
          <a:p>
            <a:r>
              <a:rPr lang="en-US" altLang="ko-KR" dirty="0" smtClean="0"/>
              <a:t>Details of  function we will make</a:t>
            </a:r>
          </a:p>
          <a:p>
            <a:r>
              <a:rPr lang="en-US" altLang="ko-KR" dirty="0" smtClean="0"/>
              <a:t>And Web and app client announcement will follow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1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0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1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2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What we did last week.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will explain only the Big features. Listen to each speaker for detail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presenter will tell you how this works and details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User Management.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sz="2000" b="1" dirty="0" smtClean="0"/>
              <a:t>Sign-in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Register </a:t>
            </a:r>
            <a:r>
              <a:rPr lang="en-US" altLang="ko-KR" sz="2000" b="1" dirty="0"/>
              <a:t>ID(e-mail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/>
              <a:t>F</a:t>
            </a:r>
            <a:r>
              <a:rPr lang="en-US" altLang="ko-KR" sz="2000" b="1" dirty="0" smtClean="0"/>
              <a:t>ind </a:t>
            </a:r>
            <a:r>
              <a:rPr lang="en-US" altLang="ko-KR" sz="2000" b="1" dirty="0"/>
              <a:t>ID or </a:t>
            </a:r>
            <a:r>
              <a:rPr lang="en-US" altLang="ko-KR" sz="2000" b="1" dirty="0" smtClean="0"/>
              <a:t>Password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/>
              <a:t>S</a:t>
            </a:r>
            <a:r>
              <a:rPr lang="en-US" altLang="ko-KR" sz="2000" b="1" dirty="0" smtClean="0"/>
              <a:t>ign-out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/>
              <a:t>C</a:t>
            </a:r>
            <a:r>
              <a:rPr lang="en-US" altLang="ko-KR" sz="2000" b="1" dirty="0" smtClean="0"/>
              <a:t>ancel </a:t>
            </a:r>
            <a:r>
              <a:rPr lang="en-US" altLang="ko-KR" sz="2000" b="1" dirty="0" smtClean="0"/>
              <a:t>ID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483518"/>
            <a:ext cx="4608512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AutoNum type="arabicPeriod"/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Sign-in</a:t>
            </a:r>
            <a:endParaRPr lang="en-US" altLang="ko-KR" sz="3000" b="1" dirty="0"/>
          </a:p>
          <a:p>
            <a:pPr algn="ctr"/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First</a:t>
            </a:r>
            <a:r>
              <a:rPr lang="en-US" altLang="ko-KR" dirty="0"/>
              <a:t>, </a:t>
            </a:r>
            <a:r>
              <a:rPr lang="en-US" altLang="ko-KR" dirty="0" smtClean="0"/>
              <a:t>if user already sign-in , website automatically memorize user information and sign-in. or not user need to sign-in.</a:t>
            </a:r>
          </a:p>
          <a:p>
            <a:pPr marL="285750" indent="-285750" algn="ctr">
              <a:buFontTx/>
              <a:buChar char="-"/>
            </a:pP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next, if user already registered , just input ID &amp; Password , or not they should have to register ID.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 smtClean="0"/>
              <a:t>-   then, check ID, password valid.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Sign-in success.</a:t>
            </a:r>
            <a:endParaRPr lang="en-US" altLang="ko-KR" dirty="0"/>
          </a:p>
          <a:p>
            <a:endParaRPr lang="en-US" altLang="ko-KR" dirty="0"/>
          </a:p>
          <a:p>
            <a:pPr marL="557213" indent="-557213" algn="ctr">
              <a:buFont typeface="+mj-ea"/>
              <a:buAutoNum type="circleNumDbPlain"/>
            </a:pPr>
            <a:endParaRPr lang="en-US" altLang="ko-KR" dirty="0"/>
          </a:p>
          <a:p>
            <a:pPr algn="ctr"/>
            <a:endParaRPr lang="en-US" altLang="ko-KR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3024336" cy="44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23127"/>
            <a:ext cx="49349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2. Register ID(e-mail)</a:t>
            </a:r>
            <a:endParaRPr lang="en-US" altLang="ko-KR" sz="3000" b="1" dirty="0"/>
          </a:p>
          <a:p>
            <a:pPr marL="257175" indent="-257175">
              <a:buAutoNum type="arabicPeriod"/>
            </a:pPr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First, user input some kinds of information.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Check duplication of ID, if </a:t>
            </a:r>
            <a:r>
              <a:rPr lang="en-US" altLang="ko-KR" dirty="0" smtClean="0"/>
              <a:t>it </a:t>
            </a:r>
            <a:r>
              <a:rPr lang="en-US" altLang="ko-KR" dirty="0"/>
              <a:t>i</a:t>
            </a:r>
            <a:r>
              <a:rPr lang="en-US" altLang="ko-KR" dirty="0" smtClean="0"/>
              <a:t>s not valid, </a:t>
            </a:r>
            <a:r>
              <a:rPr lang="en-US" altLang="ko-KR" dirty="0"/>
              <a:t>user should have to make another ID</a:t>
            </a:r>
            <a:r>
              <a:rPr lang="en-US" altLang="ko-KR" dirty="0" smtClean="0"/>
              <a:t>.</a:t>
            </a:r>
          </a:p>
          <a:p>
            <a:pPr marL="257175" indent="-257175">
              <a:buFontTx/>
              <a:buChar char="-"/>
            </a:pPr>
            <a:endParaRPr lang="en-US" altLang="ko-KR" dirty="0" smtClean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And then , to check identification , we send link to user e-mail. 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Click the link then registration complete.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942"/>
            <a:ext cx="230425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1678" y="417136"/>
            <a:ext cx="4503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3. Find </a:t>
            </a:r>
            <a:r>
              <a:rPr lang="en-US" altLang="ko-KR" sz="3000" b="1" dirty="0" smtClean="0"/>
              <a:t>ID or Password</a:t>
            </a:r>
            <a:endParaRPr lang="en-US" altLang="ko-KR" sz="3000" b="1" dirty="0"/>
          </a:p>
          <a:p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User chooses whether to find an ID or a password.</a:t>
            </a:r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If user choose find ID , input </a:t>
            </a:r>
            <a:r>
              <a:rPr lang="en-US" altLang="ko-KR" dirty="0" smtClean="0"/>
              <a:t>user name and check specific question. If information is valid , show encrypted ID</a:t>
            </a:r>
            <a:endParaRPr lang="en-US" altLang="ko-KR" dirty="0"/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Or user choose find Password, input ID to receive </a:t>
            </a:r>
            <a:r>
              <a:rPr lang="en-US" altLang="ko-KR" dirty="0" smtClean="0"/>
              <a:t>temporary password</a:t>
            </a:r>
            <a:r>
              <a:rPr lang="en-US" altLang="ko-KR" dirty="0"/>
              <a:t> </a:t>
            </a:r>
            <a:r>
              <a:rPr lang="en-US" altLang="ko-KR" dirty="0" smtClean="0"/>
              <a:t>by e-mail.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3415730" cy="47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203598"/>
            <a:ext cx="493493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4. Sign-out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2700" dirty="0"/>
          </a:p>
          <a:p>
            <a:pPr algn="ctr"/>
            <a:r>
              <a:rPr lang="en-US" altLang="ko-KR" sz="2700" dirty="0"/>
              <a:t>- </a:t>
            </a:r>
            <a:r>
              <a:rPr lang="en-US" altLang="ko-KR" sz="2700" dirty="0" smtClean="0"/>
              <a:t>When user sign-out, revert to sign-in page</a:t>
            </a: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510"/>
            <a:ext cx="17285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843558"/>
            <a:ext cx="4934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5. Cancel ID(e-mail)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3000" dirty="0"/>
          </a:p>
          <a:p>
            <a:pPr algn="ctr"/>
            <a:r>
              <a:rPr lang="en-US" altLang="ko-KR" sz="3000" dirty="0"/>
              <a:t>- If user want to </a:t>
            </a:r>
            <a:r>
              <a:rPr lang="en-US" altLang="ko-KR" sz="3000" dirty="0" smtClean="0"/>
              <a:t>cancel-id </a:t>
            </a:r>
            <a:r>
              <a:rPr lang="en-US" altLang="ko-KR" sz="3000" dirty="0"/>
              <a:t>and agree </a:t>
            </a:r>
            <a:r>
              <a:rPr lang="en-US" altLang="ko-KR" sz="3000" dirty="0" smtClean="0"/>
              <a:t>the message </a:t>
            </a:r>
            <a:r>
              <a:rPr lang="en-US" altLang="ko-KR" sz="3000" dirty="0"/>
              <a:t>delete all user information in database.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9502"/>
            <a:ext cx="257092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2. Data Monitoring.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Display AQI(Air Quality Index) , heartbeat rates data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from the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en-US" altLang="ko-KR" sz="12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	by some kinds of digit-display or graphs &amp; chart.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User can choose specific data such as daily, weekly,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montly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averages and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	specific area(cities, states, national, international) data.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24579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ER Diagram - </a:t>
            </a:r>
            <a:r>
              <a:rPr lang="en-US" altLang="ko-KR" sz="4000" noProof="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UserTable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934"/>
            <a:ext cx="3075825" cy="308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958013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User TBL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It doesn’t have any relations.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Sensor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Device Enrollment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by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bluetooth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, it connect app and device, and send/receive data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Device Release</a:t>
            </a: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disconnect from app and device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64" y="1127016"/>
            <a:ext cx="77152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. Data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Save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The date is stored in the Android  database and , sent to web database through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SQLite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Data such as heart rate and air quality values ​​are managed by dividing to date,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and air quality data is managed by dividing  to region.</a:t>
            </a:r>
            <a:endParaRPr lang="en-US" altLang="ko-KR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3) Real-time communication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Receive the measured value from the sensor in real time every second and send 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 to the server every 10 seconds.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2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9502"/>
            <a:ext cx="60460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members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Ben – team leader(Web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Ann – 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Eric – (Sensor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John – (App client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Jerry – (App client part)</a:t>
            </a:r>
          </a:p>
          <a:p>
            <a:pPr algn="ctr"/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64" y="1418606"/>
            <a:ext cx="771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3. Data Monitoring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- Through app page, heart rate and air quality value is outputted, 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and The users can see the past data from the web database for two month.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 latinLnBrk="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2) Display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Real-time data </a:t>
            </a:r>
          </a:p>
          <a:p>
            <a:pPr latinLnBrk="0">
              <a:buFontTx/>
              <a:buChar char="-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When the sensor receives the measured value every second, it display real-time data </a:t>
            </a:r>
          </a:p>
          <a:p>
            <a:pPr latinLnBrk="0"/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  through the app.</a:t>
            </a: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3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6" name="그림 5" descr="KakaoTalk_20170716_1545013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-357208"/>
            <a:ext cx="2857520" cy="664371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1로그인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8"/>
            <a:ext cx="3286116" cy="414340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9" name="그림 8" descr="2sign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214428"/>
            <a:ext cx="3286148" cy="392907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86182" y="3357568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714744" y="1571618"/>
            <a:ext cx="1071570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221456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Sing-in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392907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Register ID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000114"/>
            <a:ext cx="3214710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16" name="그림 15" descr="3심박측정메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488" cy="400051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214678" y="2071684"/>
            <a:ext cx="2000264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ddd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9" name="그림 8" descr="4.1구글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142976" y="4000510"/>
            <a:ext cx="4071966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285998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680" y="2040842"/>
            <a:ext cx="28803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What we did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3680" y="2607249"/>
            <a:ext cx="2880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Details of function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680" y="3112412"/>
            <a:ext cx="28803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3.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Web Client Part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3680" y="3666163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4. App client part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What we did?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809380"/>
            <a:ext cx="9144000" cy="33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Team meeting in</a:t>
            </a:r>
            <a:r>
              <a:rPr kumimoji="0" lang="en-US" altLang="ko-KR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the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every morning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Share each parts information.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dirty="0" smtClean="0">
                <a:latin typeface="+mn-ea"/>
              </a:rPr>
              <a:t>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Team meeting in the every evening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Talk about architecture, Suggest direction, etc…</a:t>
            </a:r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Morning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428742"/>
            <a:ext cx="3979861" cy="3293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428742"/>
            <a:ext cx="4357718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0"/>
            <a:ext cx="4286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Evening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742"/>
            <a:ext cx="4667283" cy="3500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0628" y="2500312"/>
            <a:ext cx="3071836" cy="2425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8" y="71420"/>
            <a:ext cx="3862579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1619672" y="1325563"/>
            <a:ext cx="5493199" cy="3515195"/>
            <a:chOff x="1442004" y="1084897"/>
            <a:chExt cx="4922688" cy="2948623"/>
          </a:xfrm>
        </p:grpSpPr>
        <p:sp>
          <p:nvSpPr>
            <p:cNvPr id="39" name="직사각형 38"/>
            <p:cNvSpPr/>
            <p:nvPr/>
          </p:nvSpPr>
          <p:spPr>
            <a:xfrm>
              <a:off x="1442004" y="1209495"/>
              <a:ext cx="4922688" cy="282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5981" y="1084897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SENSOR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648" y="1789504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Enrollmen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elease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03984" y="1669640"/>
              <a:ext cx="2057890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25364" y="1789504"/>
              <a:ext cx="2272456" cy="19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r>
                <a:rPr lang="en-US" altLang="ko-KR" sz="1200" dirty="0" smtClean="0">
                  <a:solidFill>
                    <a:schemeClr val="tx1"/>
                  </a:solidFill>
                </a:rPr>
                <a:t>- Real-time Communication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15251" y="1677271"/>
              <a:ext cx="1892682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8662" y="1071552"/>
            <a:ext cx="7429552" cy="3857788"/>
            <a:chOff x="92597" y="149403"/>
            <a:chExt cx="8623140" cy="6529189"/>
          </a:xfrm>
        </p:grpSpPr>
        <p:sp>
          <p:nvSpPr>
            <p:cNvPr id="7" name="직사각형 6"/>
            <p:cNvSpPr/>
            <p:nvPr/>
          </p:nvSpPr>
          <p:spPr>
            <a:xfrm>
              <a:off x="457007" y="948080"/>
              <a:ext cx="7894320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6800" y="787297"/>
              <a:ext cx="2334733" cy="5142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1745" y="1375689"/>
              <a:ext cx="201836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sign-in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register ID(e-mail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Find ID or Password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sign-out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cancel ID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1773" y="1144220"/>
              <a:ext cx="1747603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3916" y="1375689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- Filtering Data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94991" y="1188324"/>
              <a:ext cx="1484409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140" y="3975297"/>
              <a:ext cx="2844654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6872" y="3680817"/>
              <a:ext cx="1872624" cy="441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04767" y="4489493"/>
              <a:ext cx="2589758" cy="17931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- Save Temporary Data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- Communicate with Database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2825" y="4278425"/>
              <a:ext cx="1746434" cy="3971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67363" y="3975296"/>
              <a:ext cx="2684322" cy="25719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09921" y="3655696"/>
              <a:ext cx="1399201" cy="462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76243" y="4412461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Save Data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Send Data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2056" y="4184892"/>
              <a:ext cx="1790428" cy="455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597" y="448574"/>
              <a:ext cx="8623140" cy="62300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89760" y="149403"/>
              <a:ext cx="3628813" cy="54892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WEB/DB/SERVER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3812" y="1221934"/>
            <a:ext cx="7261808" cy="3758191"/>
            <a:chOff x="2338815" y="674079"/>
            <a:chExt cx="5520395" cy="5113263"/>
          </a:xfrm>
        </p:grpSpPr>
        <p:sp>
          <p:nvSpPr>
            <p:cNvPr id="26" name="직사각형 25"/>
            <p:cNvSpPr/>
            <p:nvPr/>
          </p:nvSpPr>
          <p:spPr>
            <a:xfrm>
              <a:off x="2338815" y="798677"/>
              <a:ext cx="5520395" cy="4988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31645" y="674079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APP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9092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Enrollment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Release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4452" y="1118338"/>
              <a:ext cx="1883042" cy="38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85082" y="3632384"/>
              <a:ext cx="227245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Save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Filtering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Real-time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Communication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66874" y="3507230"/>
              <a:ext cx="1806835" cy="315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79092" y="3637345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Real-time Display Data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43769" y="3493995"/>
              <a:ext cx="1484409" cy="32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07758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sign-in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register ID(e-mail)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-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Find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or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Password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sign-out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</a:rPr>
                <a:t>cancel 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68911" y="1118338"/>
              <a:ext cx="1704798" cy="450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808</Words>
  <Application>Microsoft Office PowerPoint</Application>
  <PresentationFormat>화면 슬라이드 쇼(16:9)</PresentationFormat>
  <Paragraphs>193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160</cp:revision>
  <dcterms:created xsi:type="dcterms:W3CDTF">2015-05-05T07:06:57Z</dcterms:created>
  <dcterms:modified xsi:type="dcterms:W3CDTF">2017-07-19T06:16:42Z</dcterms:modified>
</cp:coreProperties>
</file>