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4" r:id="rId4"/>
    <p:sldId id="273" r:id="rId5"/>
    <p:sldId id="301" r:id="rId6"/>
    <p:sldId id="302" r:id="rId7"/>
    <p:sldId id="300" r:id="rId8"/>
    <p:sldId id="303" r:id="rId9"/>
    <p:sldId id="286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88974" autoAdjust="0"/>
  </p:normalViewPr>
  <p:slideViewPr>
    <p:cSldViewPr>
      <p:cViewPr varScale="1">
        <p:scale>
          <a:sx n="86" d="100"/>
          <a:sy n="86" d="100"/>
        </p:scale>
        <p:origin x="58" y="6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CF51F-BA5E-426D-B7CB-6141A61391D5}" type="datetimeFigureOut">
              <a:rPr lang="ko-KR" altLang="en-US" smtClean="0"/>
              <a:pPr/>
              <a:t>2017-07-31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49FD8-75E5-49D1-9331-53B96ECE50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81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2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874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448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668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49FD8-75E5-49D1-9331-53B96ECE503B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41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07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0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3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94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96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96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2017-07-31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72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36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2017-07-31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41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7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ED54-6771-4210-A2F1-2103A4BA9F53}" type="datetimeFigureOut">
              <a:rPr lang="ko-KR" altLang="en-US" smtClean="0"/>
              <a:pPr/>
              <a:t>2017-07-31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24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1ED54-6771-4210-A2F1-2103A4BA9F53}" type="datetimeFigureOut">
              <a:rPr lang="ko-KR" altLang="en-US" smtClean="0"/>
              <a:pPr/>
              <a:t>2017-07-31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06C72-75B3-4621-9DEB-CCEA7C93F0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64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5513" y="2019493"/>
            <a:ext cx="38507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Team A</a:t>
            </a:r>
          </a:p>
          <a:p>
            <a:pPr algn="ctr"/>
            <a:r>
              <a:rPr lang="en-US" altLang="ko-KR" sz="36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Presentation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54029" y="2164457"/>
            <a:ext cx="149374" cy="962025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5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929322" y="2071684"/>
            <a:ext cx="106696" cy="2304256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7554" y="1142990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4800" dirty="0" smtClean="0">
                <a:ln>
                  <a:solidFill>
                    <a:srgbClr val="990000">
                      <a:alpha val="30000"/>
                    </a:srgbClr>
                  </a:solidFill>
                </a:ln>
                <a:solidFill>
                  <a:srgbClr val="99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</a:t>
            </a:r>
            <a:r>
              <a:rPr lang="en-US" altLang="ko-KR" sz="48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NDE</a:t>
            </a:r>
            <a:r>
              <a:rPr lang="en-US" altLang="ko-KR" sz="48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X</a:t>
            </a:r>
            <a:endParaRPr lang="ko-KR" altLang="en-US" sz="48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3680" y="2454355"/>
            <a:ext cx="2880320" cy="4821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1.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SEQUENCE</a:t>
            </a:r>
            <a:endParaRPr lang="en-US" altLang="ko-KR" sz="2000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63680" y="2942239"/>
            <a:ext cx="288032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2. WEB &amp; DEMO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HY헤드라인M" pitchFamily="18" charset="-127"/>
              <a:ea typeface="HY헤드라인M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63680" y="3457912"/>
            <a:ext cx="288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3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. 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APP</a:t>
            </a:r>
            <a:r>
              <a:rPr lang="en-US" altLang="ko-KR" sz="2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 &amp; DEMO</a:t>
            </a:r>
            <a:endParaRPr lang="ko-KR" altLang="en-US" sz="2000" dirty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HY헤드라인M" pitchFamily="18" charset="-127"/>
              <a:ea typeface="HY헤드라인M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52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1851670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Sequence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417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009" y="0"/>
            <a:ext cx="19779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1851670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Web &amp; Demo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285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1851670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App &amp; Demo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7385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2" y="1491630"/>
            <a:ext cx="7665642" cy="3022224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aseline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Use Jason form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99592" y="2211710"/>
            <a:ext cx="4464496" cy="2088232"/>
          </a:xfrm>
          <a:prstGeom prst="rect">
            <a:avLst/>
          </a:prstGeom>
          <a:noFill/>
          <a:ln w="381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aseline="0" dirty="0" smtClean="0">
                <a:latin typeface="HY헤드라인M" pitchFamily="18" charset="-127"/>
                <a:ea typeface="HY헤드라인M" pitchFamily="18" charset="-127"/>
                <a:cs typeface="+mj-cs"/>
              </a:rPr>
              <a:t>Use Jason form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72"/>
          <a:stretch/>
        </p:blipFill>
        <p:spPr>
          <a:xfrm>
            <a:off x="323527" y="1419622"/>
            <a:ext cx="4752529" cy="309634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72345" y="2184210"/>
            <a:ext cx="2487488" cy="2139446"/>
          </a:xfrm>
          <a:prstGeom prst="rect">
            <a:avLst/>
          </a:prstGeom>
          <a:noFill/>
          <a:ln w="381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5220072" y="2571750"/>
            <a:ext cx="504056" cy="5760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89"/>
          <a:stretch/>
        </p:blipFill>
        <p:spPr>
          <a:xfrm>
            <a:off x="5868144" y="1707654"/>
            <a:ext cx="302433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9528" y="2091306"/>
            <a:ext cx="3850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  <a:cs typeface="조선일보명조" panose="02030304000000000000" pitchFamily="18" charset="-127"/>
              </a:rPr>
              <a:t>Thank you</a:t>
            </a:r>
            <a:endParaRPr lang="en-US" altLang="ko-KR" sz="3600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latin typeface="HY헤드라인M" pitchFamily="18" charset="-127"/>
              <a:ea typeface="HY헤드라인M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6442" y="1969765"/>
            <a:ext cx="149374" cy="962025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1187624" cy="1187624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각 삼각형 11"/>
          <p:cNvSpPr/>
          <p:nvPr/>
        </p:nvSpPr>
        <p:spPr>
          <a:xfrm rot="16200000">
            <a:off x="8388424" y="4387924"/>
            <a:ext cx="755576" cy="755576"/>
          </a:xfrm>
          <a:prstGeom prst="rtTriangle">
            <a:avLst/>
          </a:prstGeom>
          <a:solidFill>
            <a:srgbClr val="99000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5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>
            <a:ln>
              <a:solidFill>
                <a:schemeClr val="tx1">
                  <a:lumMod val="75000"/>
                  <a:lumOff val="25000"/>
                  <a:alpha val="70000"/>
                </a:schemeClr>
              </a:solidFill>
            </a:ln>
            <a:latin typeface="조선일보명조" panose="02030304000000000000" pitchFamily="18" charset="-127"/>
            <a:ea typeface="조선일보명조" panose="02030304000000000000" pitchFamily="18" charset="-127"/>
            <a:cs typeface="조선일보명조" panose="02030304000000000000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42</Words>
  <Application>Microsoft Office PowerPoint</Application>
  <PresentationFormat>화면 슬라이드 쇼(16:9)</PresentationFormat>
  <Paragraphs>18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HY헤드라인M</vt:lpstr>
      <vt:lpstr>맑은 고딕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Windows 사용자</cp:lastModifiedBy>
  <cp:revision>156</cp:revision>
  <dcterms:created xsi:type="dcterms:W3CDTF">2015-05-05T07:06:57Z</dcterms:created>
  <dcterms:modified xsi:type="dcterms:W3CDTF">2017-07-31T20:19:18Z</dcterms:modified>
</cp:coreProperties>
</file>