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9" r:id="rId2"/>
    <p:sldId id="270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47" autoAdjust="0"/>
  </p:normalViewPr>
  <p:slideViewPr>
    <p:cSldViewPr>
      <p:cViewPr>
        <p:scale>
          <a:sx n="170" d="100"/>
          <a:sy n="170" d="100"/>
        </p:scale>
        <p:origin x="-96" y="-23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FA5B5-C32A-4542-8061-87C91B8562A7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26A8C-10B8-49C6-8BFF-46419C688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66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64466-9A57-4D9A-94D4-B90B4BA19061}" type="slidenum">
              <a:rPr lang="en-US" altLang="ko-KR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46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64466-9A57-4D9A-94D4-B90B4BA19061}" type="slidenum">
              <a:rPr lang="en-US" altLang="ko-KR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306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3B67-205D-4587-BA6C-7F85A98A4174}" type="datetimeFigureOut">
              <a:rPr lang="ko-KR" altLang="en-US" smtClean="0"/>
              <a:t>2017-07-31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9437-CF3F-4D92-BD2B-7672E1C439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0020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3B67-205D-4587-BA6C-7F85A98A4174}" type="datetimeFigureOut">
              <a:rPr lang="ko-KR" altLang="en-US" smtClean="0"/>
              <a:t>2017-07-31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9437-CF3F-4D92-BD2B-7672E1C439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00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3B67-205D-4587-BA6C-7F85A98A4174}" type="datetimeFigureOut">
              <a:rPr lang="ko-KR" altLang="en-US" smtClean="0"/>
              <a:t>2017-07-31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9437-CF3F-4D92-BD2B-7672E1C439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58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3B67-205D-4587-BA6C-7F85A98A4174}" type="datetimeFigureOut">
              <a:rPr lang="ko-KR" altLang="en-US" smtClean="0"/>
              <a:t>2017-07-31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9437-CF3F-4D92-BD2B-7672E1C439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820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3B67-205D-4587-BA6C-7F85A98A4174}" type="datetimeFigureOut">
              <a:rPr lang="ko-KR" altLang="en-US" smtClean="0"/>
              <a:t>2017-07-31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9437-CF3F-4D92-BD2B-7672E1C439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36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3B67-205D-4587-BA6C-7F85A98A4174}" type="datetimeFigureOut">
              <a:rPr lang="ko-KR" altLang="en-US" smtClean="0"/>
              <a:t>2017-07-31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9437-CF3F-4D92-BD2B-7672E1C439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56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3B67-205D-4587-BA6C-7F85A98A4174}" type="datetimeFigureOut">
              <a:rPr lang="ko-KR" altLang="en-US" smtClean="0"/>
              <a:t>2017-07-31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9437-CF3F-4D92-BD2B-7672E1C439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54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3B67-205D-4587-BA6C-7F85A98A4174}" type="datetimeFigureOut">
              <a:rPr lang="ko-KR" altLang="en-US" smtClean="0"/>
              <a:t>2017-07-31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9437-CF3F-4D92-BD2B-7672E1C439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433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3B67-205D-4587-BA6C-7F85A98A4174}" type="datetimeFigureOut">
              <a:rPr lang="ko-KR" altLang="en-US" smtClean="0"/>
              <a:t>2017-07-31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9437-CF3F-4D92-BD2B-7672E1C439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68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3B67-205D-4587-BA6C-7F85A98A4174}" type="datetimeFigureOut">
              <a:rPr lang="ko-KR" altLang="en-US" smtClean="0"/>
              <a:t>2017-07-31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9437-CF3F-4D92-BD2B-7672E1C439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99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3B67-205D-4587-BA6C-7F85A98A4174}" type="datetimeFigureOut">
              <a:rPr lang="ko-KR" altLang="en-US" smtClean="0"/>
              <a:t>2017-07-31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9437-CF3F-4D92-BD2B-7672E1C439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667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03B67-205D-4587-BA6C-7F85A98A4174}" type="datetimeFigureOut">
              <a:rPr lang="ko-KR" altLang="en-US" smtClean="0"/>
              <a:t>2017-07-31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79437-CF3F-4D92-BD2B-7672E1C439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66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ekton Pro" pitchFamily="34" charset="0"/>
              </a:rPr>
              <a:t>Logi</a:t>
            </a:r>
            <a:r>
              <a:rPr lang="en-US" altLang="ko-KR" dirty="0">
                <a:latin typeface="Tekton Pro" pitchFamily="34" charset="0"/>
              </a:rPr>
              <a:t>n</a:t>
            </a:r>
            <a:r>
              <a:rPr lang="ko-KR" altLang="en-US" dirty="0">
                <a:latin typeface="Tekton Pro" pitchFamily="34" charset="0"/>
              </a:rPr>
              <a:t> </a:t>
            </a:r>
            <a:r>
              <a:rPr lang="en-US" altLang="ko-KR" dirty="0">
                <a:latin typeface="Tekton Pro" pitchFamily="34" charset="0"/>
              </a:rPr>
              <a:t>HTTP Communications</a:t>
            </a:r>
            <a:endParaRPr lang="ko-KR" altLang="en-US" dirty="0">
              <a:latin typeface="Tekton Pro" pitchFamily="34" charset="0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43" y="1834251"/>
            <a:ext cx="7242515" cy="4799462"/>
          </a:xfrm>
        </p:spPr>
      </p:pic>
    </p:spTree>
    <p:extLst>
      <p:ext uri="{BB962C8B-B14F-4D97-AF65-F5344CB8AC3E}">
        <p14:creationId xmlns:p14="http://schemas.microsoft.com/office/powerpoint/2010/main" val="171094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ekton Pro" pitchFamily="34" charset="0"/>
              </a:rPr>
              <a:t>Sensor Data Activity</a:t>
            </a:r>
            <a:endParaRPr lang="ko-KR" altLang="en-US" dirty="0">
              <a:latin typeface="Tekton Pro" pitchFamily="34" charset="0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050" y="1765240"/>
            <a:ext cx="4951900" cy="4761612"/>
          </a:xfrm>
        </p:spPr>
      </p:pic>
    </p:spTree>
    <p:extLst>
      <p:ext uri="{BB962C8B-B14F-4D97-AF65-F5344CB8AC3E}">
        <p14:creationId xmlns:p14="http://schemas.microsoft.com/office/powerpoint/2010/main" val="2666546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9</Words>
  <Application>Microsoft Office PowerPoint</Application>
  <PresentationFormat>화면 슬라이드 쇼(4:3)</PresentationFormat>
  <Paragraphs>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Tekton Pro</vt:lpstr>
      <vt:lpstr>Office 테마</vt:lpstr>
      <vt:lpstr>Login HTTP Communications</vt:lpstr>
      <vt:lpstr>Sensor Data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</dc:creator>
  <cp:lastModifiedBy>Changeun Park</cp:lastModifiedBy>
  <cp:revision>116</cp:revision>
  <dcterms:created xsi:type="dcterms:W3CDTF">2016-07-22T07:28:25Z</dcterms:created>
  <dcterms:modified xsi:type="dcterms:W3CDTF">2017-07-31T22:44:54Z</dcterms:modified>
</cp:coreProperties>
</file>