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7" r:id="rId3"/>
    <p:sldId id="257" r:id="rId4"/>
    <p:sldId id="274" r:id="rId5"/>
    <p:sldId id="273" r:id="rId6"/>
    <p:sldId id="275" r:id="rId7"/>
    <p:sldId id="279" r:id="rId8"/>
    <p:sldId id="276" r:id="rId9"/>
    <p:sldId id="278" r:id="rId10"/>
    <p:sldId id="280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5" r:id="rId19"/>
    <p:sldId id="287" r:id="rId20"/>
    <p:sldId id="288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8974" autoAdjust="0"/>
  </p:normalViewPr>
  <p:slideViewPr>
    <p:cSldViewPr>
      <p:cViewPr varScale="1">
        <p:scale>
          <a:sx n="104" d="100"/>
          <a:sy n="104" d="100"/>
        </p:scale>
        <p:origin x="92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F51F-BA5E-426D-B7CB-6141A61391D5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9FD8-75E5-49D1-9331-53B96ECE50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81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Explain What we did</a:t>
            </a:r>
          </a:p>
          <a:p>
            <a:r>
              <a:rPr lang="en-US" altLang="ko-KR" dirty="0" smtClean="0"/>
              <a:t>Details of  function we will make</a:t>
            </a:r>
          </a:p>
          <a:p>
            <a:r>
              <a:rPr lang="en-US" altLang="ko-KR" dirty="0" smtClean="0"/>
              <a:t>And Web and app client announcement will follow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416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30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21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62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8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So, What we did last week.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 will explain only the Big features. Listen to each speaker for detail 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presenter will tell you how this works and details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6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0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0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94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9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9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7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36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4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6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5513" y="2019493"/>
            <a:ext cx="38507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A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Presentation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54029" y="2164457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Web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Client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48" y="1127016"/>
            <a:ext cx="77152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1. User Management.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Sign-in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</a:t>
            </a:r>
            <a:r>
              <a:rPr lang="en-US" altLang="ko-KR" sz="2000" b="1" dirty="0" smtClean="0"/>
              <a:t>Register </a:t>
            </a:r>
            <a:r>
              <a:rPr lang="en-US" altLang="ko-KR" sz="2000" b="1" dirty="0"/>
              <a:t>ID(e-mail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F</a:t>
            </a:r>
            <a:r>
              <a:rPr lang="en-US" altLang="ko-KR" sz="2000" b="1" dirty="0" smtClean="0"/>
              <a:t>ind </a:t>
            </a:r>
            <a:r>
              <a:rPr lang="en-US" altLang="ko-KR" sz="2000" b="1" dirty="0"/>
              <a:t>ID or </a:t>
            </a:r>
            <a:r>
              <a:rPr lang="en-US" altLang="ko-KR" sz="2000" b="1" dirty="0" smtClean="0"/>
              <a:t>Password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S</a:t>
            </a:r>
            <a:r>
              <a:rPr lang="en-US" altLang="ko-KR" sz="2000" b="1" dirty="0" smtClean="0"/>
              <a:t>ign-out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C</a:t>
            </a:r>
            <a:r>
              <a:rPr lang="en-US" altLang="ko-KR" sz="2000" b="1" dirty="0" smtClean="0"/>
              <a:t>ancel ID</a:t>
            </a:r>
            <a:endParaRPr lang="en-US" altLang="ko-KR" sz="20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483518"/>
            <a:ext cx="4608512" cy="560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ctr">
              <a:buAutoNum type="arabicPeriod"/>
            </a:pPr>
            <a:r>
              <a:rPr lang="en-US" altLang="ko-KR" sz="3000" b="1" dirty="0"/>
              <a:t> </a:t>
            </a:r>
            <a:r>
              <a:rPr lang="en-US" altLang="ko-KR" sz="3000" b="1" dirty="0" smtClean="0"/>
              <a:t>Sign-in</a:t>
            </a:r>
            <a:endParaRPr lang="en-US" altLang="ko-KR" sz="3000" b="1" dirty="0"/>
          </a:p>
          <a:p>
            <a:pPr algn="ctr"/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en-US" altLang="ko-KR" dirty="0" smtClean="0"/>
              <a:t>First</a:t>
            </a:r>
            <a:r>
              <a:rPr lang="en-US" altLang="ko-KR" dirty="0"/>
              <a:t>, </a:t>
            </a:r>
            <a:r>
              <a:rPr lang="en-US" altLang="ko-KR" dirty="0" smtClean="0"/>
              <a:t>if user already sign-in , website automatically memorize user information and sign-in. or not user need to sign-in.</a:t>
            </a:r>
          </a:p>
          <a:p>
            <a:pPr marL="285750" indent="-285750" algn="ctr">
              <a:buFontTx/>
              <a:buChar char="-"/>
            </a:pP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en-US" altLang="ko-KR" dirty="0" smtClean="0"/>
              <a:t>next, if user already registered , just input ID &amp; Password , or not they should have to register ID.</a:t>
            </a:r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r>
              <a:rPr lang="en-US" altLang="ko-KR" dirty="0" smtClean="0"/>
              <a:t>-   then, check ID, password valid.</a:t>
            </a:r>
            <a:endParaRPr lang="en-US" altLang="ko-KR" dirty="0"/>
          </a:p>
          <a:p>
            <a:pPr algn="ctr"/>
            <a:r>
              <a:rPr lang="en-US" altLang="ko-KR" dirty="0"/>
              <a:t>  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Sign-in success.</a:t>
            </a:r>
            <a:endParaRPr lang="en-US" altLang="ko-KR" dirty="0"/>
          </a:p>
          <a:p>
            <a:endParaRPr lang="en-US" altLang="ko-KR" dirty="0"/>
          </a:p>
          <a:p>
            <a:pPr marL="557213" indent="-557213" algn="ctr">
              <a:buFont typeface="+mj-ea"/>
              <a:buAutoNum type="circleNumDbPlain"/>
            </a:pPr>
            <a:endParaRPr lang="en-US" altLang="ko-KR" dirty="0"/>
          </a:p>
          <a:p>
            <a:pPr algn="ctr"/>
            <a:endParaRPr lang="en-US" altLang="ko-KR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7494"/>
            <a:ext cx="3024336" cy="44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623127"/>
            <a:ext cx="493493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2. Register ID(e-mail)</a:t>
            </a:r>
            <a:endParaRPr lang="en-US" altLang="ko-KR" sz="3000" b="1" dirty="0"/>
          </a:p>
          <a:p>
            <a:pPr marL="257175" indent="-257175">
              <a:buAutoNum type="arabicPeriod"/>
            </a:pPr>
            <a:endParaRPr lang="en-US" altLang="ko-KR" sz="3000" dirty="0"/>
          </a:p>
          <a:p>
            <a:pPr marL="257175" indent="-257175">
              <a:buFontTx/>
              <a:buChar char="-"/>
            </a:pPr>
            <a:r>
              <a:rPr lang="en-US" altLang="ko-KR" dirty="0" smtClean="0"/>
              <a:t>First, user input some kinds of information.</a:t>
            </a:r>
            <a:endParaRPr lang="en-US" altLang="ko-KR" dirty="0"/>
          </a:p>
          <a:p>
            <a:pPr marL="257175" indent="-257175">
              <a:buFontTx/>
              <a:buChar char="-"/>
            </a:pPr>
            <a:endParaRPr lang="en-US" altLang="ko-KR" dirty="0"/>
          </a:p>
          <a:p>
            <a:pPr marL="257175" indent="-257175">
              <a:buFontTx/>
              <a:buChar char="-"/>
            </a:pPr>
            <a:r>
              <a:rPr lang="en-US" altLang="ko-KR" dirty="0"/>
              <a:t>Check duplication of ID, if </a:t>
            </a:r>
            <a:r>
              <a:rPr lang="en-US" altLang="ko-KR" dirty="0" smtClean="0"/>
              <a:t>it </a:t>
            </a:r>
            <a:r>
              <a:rPr lang="en-US" altLang="ko-KR" dirty="0"/>
              <a:t>i</a:t>
            </a:r>
            <a:r>
              <a:rPr lang="en-US" altLang="ko-KR" dirty="0" smtClean="0"/>
              <a:t>s not valid, </a:t>
            </a:r>
            <a:r>
              <a:rPr lang="en-US" altLang="ko-KR" dirty="0"/>
              <a:t>user should have to make another ID</a:t>
            </a:r>
            <a:r>
              <a:rPr lang="en-US" altLang="ko-KR" dirty="0" smtClean="0"/>
              <a:t>.</a:t>
            </a:r>
          </a:p>
          <a:p>
            <a:pPr marL="257175" indent="-257175">
              <a:buFontTx/>
              <a:buChar char="-"/>
            </a:pPr>
            <a:endParaRPr lang="en-US" altLang="ko-KR" dirty="0" smtClean="0"/>
          </a:p>
          <a:p>
            <a:pPr marL="257175" indent="-257175">
              <a:buFontTx/>
              <a:buChar char="-"/>
            </a:pPr>
            <a:r>
              <a:rPr lang="en-US" altLang="ko-KR" dirty="0" smtClean="0"/>
              <a:t>And then , to check identification , we send link to user e-mail. </a:t>
            </a:r>
            <a:endParaRPr lang="en-US" altLang="ko-KR" dirty="0"/>
          </a:p>
          <a:p>
            <a:pPr marL="257175" indent="-257175">
              <a:buFontTx/>
              <a:buChar char="-"/>
            </a:pPr>
            <a:endParaRPr lang="en-US" altLang="ko-KR" dirty="0"/>
          </a:p>
          <a:p>
            <a:pPr marL="257175" indent="-257175">
              <a:buFontTx/>
              <a:buChar char="-"/>
            </a:pPr>
            <a:r>
              <a:rPr lang="en-US" altLang="ko-KR" dirty="0" smtClean="0"/>
              <a:t>Click the link then registration complete.</a:t>
            </a: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4942"/>
            <a:ext cx="230425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1678" y="417136"/>
            <a:ext cx="45036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3. Find </a:t>
            </a:r>
            <a:r>
              <a:rPr lang="en-US" altLang="ko-KR" sz="3000" b="1" dirty="0" smtClean="0"/>
              <a:t>ID or Password</a:t>
            </a:r>
            <a:endParaRPr lang="en-US" altLang="ko-KR" sz="3000" b="1" dirty="0"/>
          </a:p>
          <a:p>
            <a:endParaRPr lang="en-US" altLang="ko-KR" sz="3000" dirty="0"/>
          </a:p>
          <a:p>
            <a:pPr marL="257175" indent="-257175">
              <a:buFontTx/>
              <a:buChar char="-"/>
            </a:pPr>
            <a:r>
              <a:rPr lang="en-US" altLang="ko-KR" dirty="0"/>
              <a:t>User chooses whether to find an ID or a password.</a:t>
            </a:r>
          </a:p>
          <a:p>
            <a:pPr marL="214313" indent="-214313">
              <a:buFontTx/>
              <a:buChar char="-"/>
            </a:pPr>
            <a:endParaRPr lang="en-US" altLang="ko-KR" dirty="0"/>
          </a:p>
          <a:p>
            <a:pPr marL="214313" indent="-214313">
              <a:buFontTx/>
              <a:buChar char="-"/>
            </a:pPr>
            <a:r>
              <a:rPr lang="en-US" altLang="ko-KR" dirty="0"/>
              <a:t>If user choose find ID , input </a:t>
            </a:r>
            <a:r>
              <a:rPr lang="en-US" altLang="ko-KR" dirty="0" smtClean="0"/>
              <a:t>user name and check specific question. If information is valid , show encrypted ID</a:t>
            </a:r>
            <a:endParaRPr lang="en-US" altLang="ko-KR" dirty="0"/>
          </a:p>
          <a:p>
            <a:pPr marL="214313" indent="-214313">
              <a:buFontTx/>
              <a:buChar char="-"/>
            </a:pPr>
            <a:endParaRPr lang="en-US" altLang="ko-KR" dirty="0"/>
          </a:p>
          <a:p>
            <a:pPr marL="214313" indent="-214313">
              <a:buFontTx/>
              <a:buChar char="-"/>
            </a:pPr>
            <a:r>
              <a:rPr lang="en-US" altLang="ko-KR" dirty="0"/>
              <a:t>Or user choose find Password, input ID to receive </a:t>
            </a:r>
            <a:r>
              <a:rPr lang="en-US" altLang="ko-KR" dirty="0" smtClean="0"/>
              <a:t>temporary password</a:t>
            </a:r>
            <a:r>
              <a:rPr lang="en-US" altLang="ko-KR" dirty="0"/>
              <a:t> </a:t>
            </a:r>
            <a:r>
              <a:rPr lang="en-US" altLang="ko-KR" dirty="0" smtClean="0"/>
              <a:t>by e-mail.</a:t>
            </a:r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3478"/>
            <a:ext cx="3415730" cy="47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1203598"/>
            <a:ext cx="4934932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4. Sign-out</a:t>
            </a:r>
            <a:endParaRPr lang="en-US" altLang="ko-KR" sz="3000" b="1" dirty="0"/>
          </a:p>
          <a:p>
            <a:pPr marL="257175" indent="-257175" algn="ctr">
              <a:buAutoNum type="arabicPeriod"/>
            </a:pPr>
            <a:endParaRPr lang="en-US" altLang="ko-KR" sz="2700" dirty="0"/>
          </a:p>
          <a:p>
            <a:pPr algn="ctr"/>
            <a:r>
              <a:rPr lang="en-US" altLang="ko-KR" sz="2700" dirty="0"/>
              <a:t>- </a:t>
            </a:r>
            <a:r>
              <a:rPr lang="en-US" altLang="ko-KR" sz="2700" dirty="0" smtClean="0"/>
              <a:t>When user sign-out, revert to sign-in page</a:t>
            </a: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510"/>
            <a:ext cx="172858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843558"/>
            <a:ext cx="493493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5. Cancel ID(e-mail)</a:t>
            </a:r>
            <a:endParaRPr lang="en-US" altLang="ko-KR" sz="3000" b="1" dirty="0"/>
          </a:p>
          <a:p>
            <a:pPr marL="257175" indent="-257175" algn="ctr">
              <a:buAutoNum type="arabicPeriod"/>
            </a:pPr>
            <a:endParaRPr lang="en-US" altLang="ko-KR" sz="3000" dirty="0"/>
          </a:p>
          <a:p>
            <a:pPr algn="ctr"/>
            <a:r>
              <a:rPr lang="en-US" altLang="ko-KR" sz="3000" dirty="0"/>
              <a:t>- If user want to </a:t>
            </a:r>
            <a:r>
              <a:rPr lang="en-US" altLang="ko-KR" sz="3000" dirty="0" smtClean="0"/>
              <a:t>cancel-id </a:t>
            </a:r>
            <a:r>
              <a:rPr lang="en-US" altLang="ko-KR" sz="3000" dirty="0"/>
              <a:t>and agree </a:t>
            </a:r>
            <a:r>
              <a:rPr lang="en-US" altLang="ko-KR" sz="3000" dirty="0" smtClean="0"/>
              <a:t>the message </a:t>
            </a:r>
            <a:r>
              <a:rPr lang="en-US" altLang="ko-KR" sz="3000" dirty="0"/>
              <a:t>delete all user information in database.</a:t>
            </a: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9502"/>
            <a:ext cx="257092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Web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Client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1127016"/>
            <a:ext cx="77152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2. Data Monitoring.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Display data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- Display AQI(Air Quality Index) , heartbeat rates data 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from the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server</a:t>
            </a:r>
            <a:endParaRPr lang="en-US" altLang="ko-KR" sz="12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	by some kinds of digit-display or graphs &amp; chart.</a:t>
            </a:r>
          </a:p>
          <a:p>
            <a:pPr marL="342900" indent="-342900">
              <a:lnSpc>
                <a:spcPct val="150000"/>
              </a:lnSpc>
            </a:pP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2) Filtering data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- User can choose specific data such as daily, weekly, 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montly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averages and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	specific area(cities, states, national, international) data.</a:t>
            </a:r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11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24579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ER Diagram - </a:t>
            </a:r>
            <a:r>
              <a:rPr lang="en-US" altLang="ko-KR" sz="4000" noProof="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UserTable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127016"/>
            <a:ext cx="771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  <a:p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4934"/>
            <a:ext cx="3075825" cy="3082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976" y="1958013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User TBL</a:t>
            </a:r>
          </a:p>
          <a:p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It doesn’t have any relations.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App Client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48" y="1127016"/>
            <a:ext cx="77152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1. Sensor Management.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Device Enrollment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- by </a:t>
            </a:r>
            <a:r>
              <a:rPr lang="en-US" sz="1200" dirty="0" err="1" smtClean="0">
                <a:latin typeface="HY헤드라인M" pitchFamily="18" charset="-127"/>
                <a:ea typeface="HY헤드라인M" pitchFamily="18" charset="-127"/>
              </a:rPr>
              <a:t>bluetooth</a:t>
            </a: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, it connect app and device, and send/receive data</a:t>
            </a:r>
          </a:p>
          <a:p>
            <a:pPr>
              <a:lnSpc>
                <a:spcPct val="150000"/>
              </a:lnSpc>
            </a:pPr>
            <a:endParaRPr 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2)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Device Release</a:t>
            </a:r>
            <a:endParaRPr 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- disconnect from app and device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38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App</a:t>
            </a:r>
            <a:r>
              <a:rPr kumimoji="0" lang="en-US" altLang="ko-K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Client functions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64" y="1127016"/>
            <a:ext cx="771527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. Data Management.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Save data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- The date is stored in the Android  database and , sent to web database through </a:t>
            </a:r>
            <a:r>
              <a:rPr lang="en-US" sz="1200" dirty="0" err="1" smtClean="0">
                <a:latin typeface="HY헤드라인M" pitchFamily="18" charset="-127"/>
                <a:ea typeface="HY헤드라인M" pitchFamily="18" charset="-127"/>
              </a:rPr>
              <a:t>SQLite</a:t>
            </a: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2) Filtering data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- Data such as heart rate and air quality values ​​are managed by dividing to date,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  and air quality data is managed by dividing  to region.</a:t>
            </a:r>
            <a:endParaRPr lang="en-US" altLang="ko-KR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3) Real-time communication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- Receive the measured value from the sensor in real time every second and send it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   to the server every 10 seconds.</a:t>
            </a: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28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339502"/>
            <a:ext cx="60460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members</a:t>
            </a:r>
          </a:p>
          <a:p>
            <a:pPr algn="ctr"/>
            <a:endParaRPr lang="en-US" altLang="ko-KR" sz="40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Ben – team leader(Web &amp; DB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Ann – (Web &amp; DB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Eric – (Sensor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John – (App client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Jerry – (App client part)</a:t>
            </a:r>
          </a:p>
          <a:p>
            <a:pPr algn="ctr"/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7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App Client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64" y="1418606"/>
            <a:ext cx="7715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3. Data Monitoring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Display data</a:t>
            </a:r>
          </a:p>
          <a:p>
            <a:pPr marL="342900" indent="-342900"/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- Through app page, heart rate and air quality value is outputted, </a:t>
            </a:r>
          </a:p>
          <a:p>
            <a:pPr marL="342900" indent="-342900"/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and The users can see the past data from the web database for two month.</a:t>
            </a: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 latinLnBrk="0"/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2) Display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Real-time data </a:t>
            </a:r>
          </a:p>
          <a:p>
            <a:pPr latinLnBrk="0">
              <a:buFontTx/>
              <a:buChar char="-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When the sensor receives the measured value every second, it display real-time data </a:t>
            </a:r>
          </a:p>
          <a:p>
            <a:pPr latinLnBrk="0"/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  through the app.</a:t>
            </a:r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32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6" name="그림 5" descr="KakaoTalk_20170716_15450138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-357208"/>
            <a:ext cx="2857520" cy="6643710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1로그인화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28"/>
            <a:ext cx="3286116" cy="414340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9" name="그림 8" descr="2signu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1214428"/>
            <a:ext cx="3286148" cy="392907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786182" y="3357568"/>
            <a:ext cx="1000132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714744" y="1571618"/>
            <a:ext cx="1071570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14744" y="2214560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Sing-in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3306" y="3929072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Register ID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15" name="그림 14" descr="2메인메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1000114"/>
            <a:ext cx="3214710" cy="3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15" name="그림 14" descr="2메인메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90"/>
            <a:ext cx="2857488" cy="4000510"/>
          </a:xfrm>
          <a:prstGeom prst="rect">
            <a:avLst/>
          </a:prstGeom>
        </p:spPr>
      </p:pic>
      <p:pic>
        <p:nvPicPr>
          <p:cNvPr id="16" name="그림 15" descr="3심박측정메뉴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1142990"/>
            <a:ext cx="2857488" cy="400051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214678" y="2071684"/>
            <a:ext cx="2000264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ddd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1142990"/>
            <a:ext cx="2857520" cy="40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15" name="그림 14" descr="2메인메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90"/>
            <a:ext cx="2857488" cy="4000510"/>
          </a:xfrm>
          <a:prstGeom prst="rect">
            <a:avLst/>
          </a:prstGeom>
        </p:spPr>
      </p:pic>
      <p:pic>
        <p:nvPicPr>
          <p:cNvPr id="9" name="그림 8" descr="4.1구글맵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1142990"/>
            <a:ext cx="2857520" cy="400051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1142976" y="4000510"/>
            <a:ext cx="4071966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2285998"/>
            <a:ext cx="3850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Thank you</a:t>
            </a:r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54029" y="2164457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29322" y="2071684"/>
            <a:ext cx="106696" cy="2304256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114299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4800" dirty="0" smtClean="0">
                <a:ln>
                  <a:solidFill>
                    <a:srgbClr val="990000">
                      <a:alpha val="30000"/>
                    </a:srgbClr>
                  </a:solidFill>
                </a:ln>
                <a:solidFill>
                  <a:srgbClr val="99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</a:t>
            </a:r>
            <a:r>
              <a:rPr lang="en-US" altLang="ko-KR" sz="48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NDE</a:t>
            </a:r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</a:t>
            </a:r>
            <a:endParaRPr lang="ko-KR" altLang="en-US" sz="48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3680" y="2040842"/>
            <a:ext cx="288032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1.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What we did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3680" y="2607249"/>
            <a:ext cx="28803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2.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Details of function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3680" y="3112412"/>
            <a:ext cx="288032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3.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Web Client Part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3680" y="3666163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4. App client part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5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28573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What we did?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1809380"/>
            <a:ext cx="9144000" cy="335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Team meeting in</a:t>
            </a:r>
            <a:r>
              <a:rPr kumimoji="0" lang="en-US" altLang="ko-KR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the 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every morning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  - Share each parts information.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800" dirty="0" smtClean="0">
                <a:latin typeface="+mn-ea"/>
              </a:rPr>
              <a:t> 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Team meeting in the every evening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  - Talk about architecture, Suggest direction, etc…</a:t>
            </a:r>
          </a:p>
        </p:txBody>
      </p:sp>
    </p:spTree>
    <p:extLst>
      <p:ext uri="{BB962C8B-B14F-4D97-AF65-F5344CB8AC3E}">
        <p14:creationId xmlns:p14="http://schemas.microsoft.com/office/powerpoint/2010/main" val="17417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28573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Morning</a:t>
            </a:r>
            <a:r>
              <a:rPr kumimoji="0" lang="en-US" altLang="ko-K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meeting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1428742"/>
            <a:ext cx="3979861" cy="32933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4" y="1428742"/>
            <a:ext cx="4357718" cy="32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00034" y="0"/>
            <a:ext cx="4286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Evening meeting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1428742"/>
            <a:ext cx="4667283" cy="35004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00628" y="2500312"/>
            <a:ext cx="3071836" cy="24251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8" y="71420"/>
            <a:ext cx="3862579" cy="22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Details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of function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3" name="그룹 37"/>
          <p:cNvGrpSpPr/>
          <p:nvPr/>
        </p:nvGrpSpPr>
        <p:grpSpPr>
          <a:xfrm>
            <a:off x="1619672" y="1325563"/>
            <a:ext cx="5493199" cy="3515195"/>
            <a:chOff x="1442004" y="1084897"/>
            <a:chExt cx="4922688" cy="2948623"/>
          </a:xfrm>
        </p:grpSpPr>
        <p:sp>
          <p:nvSpPr>
            <p:cNvPr id="39" name="직사각형 38"/>
            <p:cNvSpPr/>
            <p:nvPr/>
          </p:nvSpPr>
          <p:spPr>
            <a:xfrm>
              <a:off x="1442004" y="1209495"/>
              <a:ext cx="4922688" cy="2824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35981" y="1084897"/>
              <a:ext cx="2334734" cy="31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SENSOR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648" y="1789504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Device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Enrollmen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342900" indent="-342900" algn="ctr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Device </a:t>
              </a:r>
              <a:r>
                <a:rPr lang="en-US" altLang="ko-KR" sz="1200" dirty="0">
                  <a:solidFill>
                    <a:schemeClr val="tx1"/>
                  </a:solidFill>
                </a:rPr>
                <a:t>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elease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03984" y="1669640"/>
              <a:ext cx="2057890" cy="2503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Sensor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525364" y="1789504"/>
              <a:ext cx="2272456" cy="1974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/>
              <a:r>
                <a:rPr lang="en-US" altLang="ko-KR" sz="1200" dirty="0" smtClean="0">
                  <a:solidFill>
                    <a:schemeClr val="tx1"/>
                  </a:solidFill>
                </a:rPr>
                <a:t>- Real-time Communication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15251" y="1677271"/>
              <a:ext cx="1892682" cy="2503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Details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of function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28662" y="1071552"/>
            <a:ext cx="7429552" cy="3857788"/>
            <a:chOff x="92597" y="149403"/>
            <a:chExt cx="8623140" cy="6529189"/>
          </a:xfrm>
        </p:grpSpPr>
        <p:sp>
          <p:nvSpPr>
            <p:cNvPr id="7" name="직사각형 6"/>
            <p:cNvSpPr/>
            <p:nvPr/>
          </p:nvSpPr>
          <p:spPr>
            <a:xfrm>
              <a:off x="457007" y="948080"/>
              <a:ext cx="7894320" cy="25719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6800" y="787297"/>
              <a:ext cx="2334733" cy="5142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WEB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1745" y="1375689"/>
              <a:ext cx="2018366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sign-in</a:t>
              </a: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</a:t>
              </a:r>
              <a:r>
                <a:rPr lang="en-US" altLang="ko-KR" sz="1100" dirty="0">
                  <a:solidFill>
                    <a:schemeClr val="tx1"/>
                  </a:solidFill>
                </a:rPr>
                <a:t>register ID(e-mail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</a:t>
              </a:r>
              <a:r>
                <a:rPr lang="en-US" altLang="ko-KR" sz="1100" dirty="0">
                  <a:solidFill>
                    <a:schemeClr val="tx1"/>
                  </a:solidFill>
                </a:rPr>
                <a:t>Find ID or Password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sign-out</a:t>
              </a: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cancel ID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1773" y="1144220"/>
              <a:ext cx="1747603" cy="462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User Management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03916" y="1375689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Display Data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- Filtering Data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294991" y="1188324"/>
              <a:ext cx="1484409" cy="462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 Monitor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75140" y="3975297"/>
              <a:ext cx="2844654" cy="25719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6872" y="3680817"/>
              <a:ext cx="1872624" cy="4417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WEB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04767" y="4489493"/>
              <a:ext cx="2589758" cy="17931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- Save </a:t>
              </a:r>
              <a:r>
                <a:rPr lang="en-US" altLang="ko-KR" sz="1100" smtClean="0">
                  <a:solidFill>
                    <a:schemeClr val="tx1"/>
                  </a:solidFill>
                </a:rPr>
                <a:t>Temporary </a:t>
              </a:r>
              <a:r>
                <a:rPr lang="en-US" altLang="ko-KR" sz="1100" smtClean="0">
                  <a:solidFill>
                    <a:schemeClr val="tx1"/>
                  </a:solidFill>
                </a:rPr>
                <a:t>Data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22825" y="4278425"/>
              <a:ext cx="1746434" cy="3971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67363" y="3975296"/>
              <a:ext cx="2684322" cy="25719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09921" y="3655696"/>
              <a:ext cx="1399201" cy="4625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DataBase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76243" y="4412461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Save Data</a:t>
              </a: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Send Data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22056" y="4184892"/>
              <a:ext cx="1790428" cy="4551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597" y="448574"/>
              <a:ext cx="8623140" cy="623001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89760" y="149403"/>
              <a:ext cx="3628813" cy="548924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WEB/DB/SERVER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Details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of function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93812" y="1221934"/>
            <a:ext cx="7261808" cy="3758191"/>
            <a:chOff x="2338815" y="674079"/>
            <a:chExt cx="5520395" cy="5113263"/>
          </a:xfrm>
        </p:grpSpPr>
        <p:sp>
          <p:nvSpPr>
            <p:cNvPr id="26" name="직사각형 25"/>
            <p:cNvSpPr/>
            <p:nvPr/>
          </p:nvSpPr>
          <p:spPr>
            <a:xfrm>
              <a:off x="2338815" y="798677"/>
              <a:ext cx="5520395" cy="4988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31645" y="674079"/>
              <a:ext cx="2334734" cy="31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APP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79092" y="1378686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- Device Enrollment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- Device Release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44452" y="1118338"/>
              <a:ext cx="1883042" cy="38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Sensor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685082" y="3632384"/>
              <a:ext cx="2272456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   - Save Data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   - Filtering Data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   - Real-time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Communication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66874" y="3507230"/>
              <a:ext cx="1806835" cy="315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79092" y="3637345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- Display Data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- Real-time Display Data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43769" y="3493995"/>
              <a:ext cx="1484409" cy="32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 Monitor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07758" y="1378686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sign-in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</a:t>
              </a:r>
              <a:r>
                <a:rPr lang="en-US" altLang="ko-KR" sz="1200" dirty="0">
                  <a:solidFill>
                    <a:schemeClr val="tx1"/>
                  </a:solidFill>
                </a:rPr>
                <a:t>register ID(e-mail)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  -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Find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or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Password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sign-out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 </a:t>
              </a:r>
              <a:r>
                <a:rPr lang="en-US" altLang="ko-KR" sz="1200" dirty="0">
                  <a:solidFill>
                    <a:schemeClr val="tx1"/>
                  </a:solidFill>
                </a:rPr>
                <a:t>cancel 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968911" y="1118338"/>
              <a:ext cx="1704798" cy="450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User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n>
              <a:solidFill>
                <a:schemeClr val="tx1">
                  <a:lumMod val="75000"/>
                  <a:lumOff val="25000"/>
                  <a:alpha val="70000"/>
                </a:schemeClr>
              </a:solidFill>
            </a:ln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803</Words>
  <Application>Microsoft Office PowerPoint</Application>
  <PresentationFormat>화면 슬라이드 쇼(16:9)</PresentationFormat>
  <Paragraphs>192</Paragraphs>
  <Slides>26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HY헤드라인M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161</cp:revision>
  <dcterms:created xsi:type="dcterms:W3CDTF">2015-05-05T07:06:57Z</dcterms:created>
  <dcterms:modified xsi:type="dcterms:W3CDTF">2017-07-19T07:40:02Z</dcterms:modified>
</cp:coreProperties>
</file>