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7" r:id="rId2"/>
    <p:sldId id="298" r:id="rId3"/>
    <p:sldId id="299" r:id="rId4"/>
    <p:sldId id="300" r:id="rId5"/>
    <p:sldId id="305" r:id="rId6"/>
    <p:sldId id="306" r:id="rId7"/>
    <p:sldId id="307" r:id="rId8"/>
    <p:sldId id="302" r:id="rId9"/>
    <p:sldId id="282" r:id="rId10"/>
    <p:sldId id="304" r:id="rId11"/>
    <p:sldId id="303" r:id="rId12"/>
    <p:sldId id="296" r:id="rId13"/>
    <p:sldId id="283" r:id="rId14"/>
    <p:sldId id="284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82734" autoAdjust="0"/>
  </p:normalViewPr>
  <p:slideViewPr>
    <p:cSldViewPr>
      <p:cViewPr varScale="1">
        <p:scale>
          <a:sx n="81" d="100"/>
          <a:sy n="81" d="100"/>
        </p:scale>
        <p:origin x="11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79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48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8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flowchart in data management part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flowchart in data monitor part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81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app part, first of all, I will briefly describe change parts and additional parts of UI. Of course, this is not a finished version of the UI, but I‘m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complete the UI by changing little by little. At first, sign-in activity appears and if the sign in is successful, I use intent to move to the main activity.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are Register ID button and FIND ID/PASSWORD button. if I click register ID button, I'm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gonna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submit user information after Enter the user information.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8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I click find ID/PW, I can go to Find activity using intent. Here, I divided into find ID section and password section using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TabHost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Find ID displays the encrypted ID and Find password send temporary password to the e-mail.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56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sign in is successful, I move to the main activity. Main activity is composed of button and fragment. If I click Heart button, Fragment1 comes up. And Here I will insert a graph or an animation, with the numbers.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Air button to move to fragment2 and display each graph and value. Map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button by clicking display map.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the setting section is temporarily set, but we are considering whether to remove the setting section or use it as something else.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Bluetooth is enabled using the action bar menu.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show you the detailed process through the demo.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3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27969" y="75763"/>
            <a:ext cx="8786842" cy="117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App flowchart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Data monitor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55209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Display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9438" y="92792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Filtering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4" y="1527532"/>
            <a:ext cx="1590620" cy="32627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04364"/>
            <a:ext cx="1630821" cy="32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714744" y="2217176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29117" y="3001009"/>
            <a:ext cx="197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REGISTER ID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"/>
          <a:stretch/>
        </p:blipFill>
        <p:spPr>
          <a:xfrm>
            <a:off x="5309978" y="1023462"/>
            <a:ext cx="2358366" cy="403517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766135" y="1023462"/>
            <a:ext cx="2353507" cy="402499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691680" y="3907353"/>
            <a:ext cx="490761" cy="210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441" y="3219822"/>
            <a:ext cx="8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F0000">
                      <a:alpha val="70000"/>
                    </a:srgbClr>
                  </a:solidFill>
                </a:ln>
                <a:solidFill>
                  <a:srgbClr val="FF0000"/>
                </a:solidFill>
                <a:latin typeface="+mj-lt"/>
                <a:ea typeface="양재꽃게체M" panose="02020603020101020101" pitchFamily="18" charset="-127"/>
                <a:cs typeface="조선일보명조" panose="02030304000000000000" pitchFamily="18" charset="-127"/>
              </a:rPr>
              <a:t>Click</a:t>
            </a:r>
            <a:endParaRPr lang="ko-KR" altLang="en-US" sz="2400" dirty="0">
              <a:ln>
                <a:solidFill>
                  <a:srgbClr val="FF0000">
                    <a:alpha val="70000"/>
                  </a:srgbClr>
                </a:solidFill>
              </a:ln>
              <a:solidFill>
                <a:srgbClr val="FF0000"/>
              </a:solidFill>
              <a:latin typeface="+mj-lt"/>
              <a:ea typeface="양재꽃게체M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0" name="직선 화살표 연결선 19"/>
          <p:cNvCxnSpPr>
            <a:endCxn id="18" idx="0"/>
          </p:cNvCxnSpPr>
          <p:nvPr/>
        </p:nvCxnSpPr>
        <p:spPr>
          <a:xfrm flipH="1">
            <a:off x="1937061" y="3614536"/>
            <a:ext cx="647756" cy="292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2959061" y="2328217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09028" y="3147814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Find ID/PW</a:t>
            </a:r>
            <a:endParaRPr lang="ko-KR" altLang="en-US" sz="2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302777" y="1023462"/>
            <a:ext cx="2353507" cy="40249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"/>
          <a:stretch/>
        </p:blipFill>
        <p:spPr>
          <a:xfrm>
            <a:off x="6610730" y="1023460"/>
            <a:ext cx="2360959" cy="4024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9"/>
          <a:stretch/>
        </p:blipFill>
        <p:spPr>
          <a:xfrm>
            <a:off x="4119512" y="1023461"/>
            <a:ext cx="2351992" cy="4024991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260134" y="4207903"/>
            <a:ext cx="418753" cy="1800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78887" y="3520372"/>
            <a:ext cx="8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F0000">
                      <a:alpha val="70000"/>
                    </a:srgbClr>
                  </a:solidFill>
                </a:ln>
                <a:solidFill>
                  <a:srgbClr val="FF0000"/>
                </a:solidFill>
                <a:latin typeface="+mj-lt"/>
                <a:ea typeface="양재꽃게체M" panose="02020603020101020101" pitchFamily="18" charset="-127"/>
                <a:cs typeface="조선일보명조" panose="02030304000000000000" pitchFamily="18" charset="-127"/>
              </a:rPr>
              <a:t>Click</a:t>
            </a:r>
            <a:endParaRPr lang="ko-KR" altLang="en-US" sz="2400" dirty="0">
              <a:ln>
                <a:solidFill>
                  <a:srgbClr val="FF0000">
                    <a:alpha val="70000"/>
                  </a:srgbClr>
                </a:solidFill>
              </a:ln>
              <a:solidFill>
                <a:srgbClr val="FF0000"/>
              </a:solidFill>
              <a:latin typeface="+mj-lt"/>
              <a:ea typeface="양재꽃게체M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8" name="직선 화살표 연결선 17"/>
          <p:cNvCxnSpPr>
            <a:endCxn id="13" idx="0"/>
          </p:cNvCxnSpPr>
          <p:nvPr/>
        </p:nvCxnSpPr>
        <p:spPr>
          <a:xfrm flipH="1">
            <a:off x="1469511" y="3915086"/>
            <a:ext cx="611752" cy="292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"/>
          <a:stretch/>
        </p:blipFill>
        <p:spPr>
          <a:xfrm>
            <a:off x="6911884" y="1187624"/>
            <a:ext cx="2034664" cy="3478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/>
          <a:stretch/>
        </p:blipFill>
        <p:spPr>
          <a:xfrm>
            <a:off x="2469840" y="1187624"/>
            <a:ext cx="2042431" cy="3478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"/>
          <a:stretch/>
        </p:blipFill>
        <p:spPr>
          <a:xfrm>
            <a:off x="4696638" y="1187624"/>
            <a:ext cx="2033855" cy="34784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251520" y="1187624"/>
            <a:ext cx="2033953" cy="3478488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94489" y="1435807"/>
            <a:ext cx="389079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7824" y="1435807"/>
            <a:ext cx="389079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30323" y="1435807"/>
            <a:ext cx="389079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61656" y="1435807"/>
            <a:ext cx="389079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3242" y="748276"/>
            <a:ext cx="8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F0000">
                      <a:alpha val="70000"/>
                    </a:srgbClr>
                  </a:solidFill>
                </a:ln>
                <a:solidFill>
                  <a:srgbClr val="FF0000"/>
                </a:solidFill>
                <a:latin typeface="+mj-lt"/>
                <a:ea typeface="양재꽃게체M" panose="02020603020101020101" pitchFamily="18" charset="-127"/>
                <a:cs typeface="조선일보명조" panose="02030304000000000000" pitchFamily="18" charset="-127"/>
              </a:rPr>
              <a:t>Click</a:t>
            </a:r>
            <a:endParaRPr lang="ko-KR" altLang="en-US" sz="2400" dirty="0">
              <a:ln>
                <a:solidFill>
                  <a:srgbClr val="FF0000">
                    <a:alpha val="70000"/>
                  </a:srgbClr>
                </a:solidFill>
              </a:ln>
              <a:solidFill>
                <a:srgbClr val="FF0000"/>
              </a:solidFill>
              <a:latin typeface="+mj-lt"/>
              <a:ea typeface="양재꽃게체M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5" name="직선 화살표 연결선 4"/>
          <p:cNvCxnSpPr>
            <a:endCxn id="2" idx="0"/>
          </p:cNvCxnSpPr>
          <p:nvPr/>
        </p:nvCxnSpPr>
        <p:spPr>
          <a:xfrm flipH="1">
            <a:off x="489029" y="1142990"/>
            <a:ext cx="626587" cy="292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/>
          <a:stretch/>
        </p:blipFill>
        <p:spPr>
          <a:xfrm>
            <a:off x="4143157" y="1019304"/>
            <a:ext cx="2346941" cy="40041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/>
          <a:stretch/>
        </p:blipFill>
        <p:spPr>
          <a:xfrm>
            <a:off x="301485" y="1023460"/>
            <a:ext cx="2353506" cy="4024991"/>
          </a:xfrm>
          <a:prstGeom prst="rect">
            <a:avLst/>
          </a:prstGeom>
        </p:spPr>
      </p:pic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14296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UI &amp; Function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05330" y="987574"/>
            <a:ext cx="389079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9592" y="611335"/>
            <a:ext cx="8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rgbClr val="FF0000">
                      <a:alpha val="70000"/>
                    </a:srgbClr>
                  </a:solidFill>
                </a:ln>
                <a:solidFill>
                  <a:srgbClr val="FF0000"/>
                </a:solidFill>
                <a:latin typeface="+mj-lt"/>
                <a:ea typeface="양재꽃게체M" panose="02020603020101020101" pitchFamily="18" charset="-127"/>
                <a:cs typeface="조선일보명조" panose="02030304000000000000" pitchFamily="18" charset="-127"/>
              </a:rPr>
              <a:t>Click</a:t>
            </a:r>
            <a:endParaRPr lang="ko-KR" altLang="en-US" sz="2400" dirty="0">
              <a:ln>
                <a:solidFill>
                  <a:srgbClr val="FF0000">
                    <a:alpha val="70000"/>
                  </a:srgbClr>
                </a:solidFill>
              </a:ln>
              <a:solidFill>
                <a:srgbClr val="FF0000"/>
              </a:solidFill>
              <a:latin typeface="+mj-lt"/>
              <a:ea typeface="양재꽃게체M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9" name="직선 화살표 연결선 18"/>
          <p:cNvCxnSpPr>
            <a:stCxn id="18" idx="3"/>
            <a:endCxn id="17" idx="0"/>
          </p:cNvCxnSpPr>
          <p:nvPr/>
        </p:nvCxnSpPr>
        <p:spPr>
          <a:xfrm>
            <a:off x="1790995" y="842168"/>
            <a:ext cx="708875" cy="145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각 삼각형 24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2959061" y="2328217"/>
            <a:ext cx="1000132" cy="571504"/>
          </a:xfrm>
          <a:prstGeom prst="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42959" y="312718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+mj-lt"/>
                <a:ea typeface="조선일보명조" panose="02030304000000000000" pitchFamily="18" charset="-127"/>
                <a:cs typeface="조선일보명조" panose="02030304000000000000" pitchFamily="18" charset="-127"/>
              </a:rPr>
              <a:t>BLUETOOTH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+mj-lt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"/>
          <a:stretch/>
        </p:blipFill>
        <p:spPr>
          <a:xfrm>
            <a:off x="6594248" y="1019304"/>
            <a:ext cx="2367141" cy="40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9502"/>
            <a:ext cx="60460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members</a:t>
            </a:r>
          </a:p>
          <a:p>
            <a:pPr algn="ctr"/>
            <a:endParaRPr lang="en-US" altLang="ko-KR" sz="40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Ben – team leader(Web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Ann – (Web &amp; DB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Eric – (Sensor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John – (App client part)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Jerry – (App client part)</a:t>
            </a:r>
          </a:p>
          <a:p>
            <a:pPr algn="ctr"/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80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3680" y="2607249"/>
            <a:ext cx="28803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 Web Client Part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3680" y="3112412"/>
            <a:ext cx="288032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App </a:t>
            </a:r>
            <a:r>
              <a:rPr lang="en-US" altLang="ko-KR" sz="2000" dirty="0" smtClean="0">
                <a:latin typeface="HY헤드라인M" pitchFamily="18" charset="-127"/>
                <a:ea typeface="HY헤드라인M" pitchFamily="18" charset="-127"/>
              </a:rPr>
              <a:t>Client Part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3728" y="206769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 Client Part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496" y="-56352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WEB Flowchart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4" y="1142990"/>
            <a:ext cx="1973782" cy="3877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962" y="81599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Save Temporary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12" y="1064147"/>
            <a:ext cx="1368036" cy="3955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23767"/>
            <a:ext cx="1402611" cy="395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50028" y="73964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Display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9566" y="77547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Filtering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0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22123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Database Flowchart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92710"/>
            <a:ext cx="1725126" cy="33857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57" y="1605431"/>
            <a:ext cx="2071739" cy="3160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83768" y="108499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Send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136" y="108499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Receive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3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9512" y="22123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WEB Client Demo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79512" y="2139702"/>
            <a:ext cx="8786842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>
                <a:latin typeface="HY헤드라인M" pitchFamily="18" charset="-127"/>
                <a:ea typeface="HY헤드라인M" pitchFamily="18" charset="-127"/>
                <a:cs typeface="+mj-cs"/>
              </a:rPr>
              <a:t>http://192.168.33.66/index.html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00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3728" y="206769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 Client Part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1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-27969" y="75763"/>
            <a:ext cx="8786842" cy="1175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App flowchart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Data management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92448"/>
            <a:ext cx="2232248" cy="3536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85520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Real-time communication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93089"/>
            <a:ext cx="1973782" cy="34358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508104" y="903697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Save data</a:t>
            </a:r>
            <a:endParaRPr lang="ko-KR" altLang="en-US" sz="14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404</Words>
  <Application>Microsoft Office PowerPoint</Application>
  <PresentationFormat>화면 슬라이드 쇼(16:9)</PresentationFormat>
  <Paragraphs>61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양재꽃게체M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권상은</cp:lastModifiedBy>
  <cp:revision>167</cp:revision>
  <dcterms:created xsi:type="dcterms:W3CDTF">2015-05-05T07:06:57Z</dcterms:created>
  <dcterms:modified xsi:type="dcterms:W3CDTF">2017-07-24T20:08:18Z</dcterms:modified>
</cp:coreProperties>
</file>