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74" r:id="rId4"/>
    <p:sldId id="310" r:id="rId5"/>
    <p:sldId id="301" r:id="rId6"/>
    <p:sldId id="305" r:id="rId7"/>
    <p:sldId id="286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57914" autoAdjust="0"/>
  </p:normalViewPr>
  <p:slideViewPr>
    <p:cSldViewPr>
      <p:cViewPr varScale="1">
        <p:scale>
          <a:sx n="52" d="100"/>
          <a:sy n="52" d="100"/>
        </p:scale>
        <p:origin x="1756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CF51F-BA5E-426D-B7CB-6141A61391D5}" type="datetimeFigureOut">
              <a:rPr lang="ko-KR" altLang="en-US" smtClean="0"/>
              <a:pPr/>
              <a:t>2017-08-07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49FD8-75E5-49D1-9331-53B96ECE503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881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9FD8-75E5-49D1-9331-53B96ECE503B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2128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9FD8-75E5-49D1-9331-53B96ECE503B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5385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9FD8-75E5-49D1-9331-53B96ECE503B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7874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9FD8-75E5-49D1-9331-53B96ECE503B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01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2017-08-07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5075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2017-08-07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208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2017-08-07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03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2017-08-07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7940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2017-08-07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2967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2017-08-07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7964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2017-08-07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6728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2017-08-07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1363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2017-08-07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3416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2017-08-07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173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2017-08-07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0242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1ED54-6771-4210-A2F1-2103A4BA9F53}" type="datetimeFigureOut">
              <a:rPr lang="ko-KR" altLang="en-US" smtClean="0"/>
              <a:pPr/>
              <a:t>2017-08-07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764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5513" y="2019493"/>
            <a:ext cx="385070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Team A</a:t>
            </a:r>
          </a:p>
          <a:p>
            <a:pPr algn="ctr"/>
            <a:r>
              <a:rPr lang="en-US" altLang="ko-KR" sz="36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Presentation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454029" y="2164457"/>
            <a:ext cx="149374" cy="962025"/>
          </a:xfrm>
          <a:prstGeom prst="rect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852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652120" y="2499742"/>
            <a:ext cx="138296" cy="1957524"/>
          </a:xfrm>
          <a:prstGeom prst="rect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05075" y="1283780"/>
            <a:ext cx="3014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OUT LINE</a:t>
            </a:r>
            <a:endParaRPr lang="ko-KR" altLang="en-US" sz="48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86477" y="2630450"/>
            <a:ext cx="2765923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  <a:cs typeface="조선일보명조" panose="02030304000000000000" pitchFamily="18" charset="-127"/>
              </a:rPr>
              <a:t>1. MUX &amp; DATA</a:t>
            </a:r>
            <a:endParaRPr lang="en-US" altLang="ko-KR" sz="200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86478" y="3154273"/>
            <a:ext cx="27659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  <a:cs typeface="조선일보명조" panose="02030304000000000000" pitchFamily="18" charset="-127"/>
              </a:rPr>
              <a:t> 2. WEB &amp; DEMO</a:t>
            </a:r>
            <a:endParaRPr lang="ko-KR" altLang="en-US" sz="20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HY헤드라인M" pitchFamily="18" charset="-127"/>
              <a:ea typeface="HY헤드라인M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86478" y="3669946"/>
            <a:ext cx="27659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  <a:cs typeface="조선일보명조" panose="02030304000000000000" pitchFamily="18" charset="-127"/>
              </a:rPr>
              <a:t>3</a:t>
            </a:r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  <a:cs typeface="조선일보명조" panose="02030304000000000000" pitchFamily="18" charset="-127"/>
              </a:rPr>
              <a:t>. APP &amp; DEMO</a:t>
            </a:r>
            <a:endParaRPr lang="ko-KR" altLang="en-US" sz="20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HY헤드라인M" pitchFamily="18" charset="-127"/>
              <a:ea typeface="HY헤드라인M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852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50152" y="1059582"/>
            <a:ext cx="1656000" cy="4320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temperature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550152" y="1707654"/>
            <a:ext cx="1656000" cy="4320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SN1 (CO)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550152" y="2355774"/>
            <a:ext cx="1656000" cy="4320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SN2 (NO2)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50152" y="3003846"/>
            <a:ext cx="1656000" cy="4320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SN3 (SO2)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50152" y="3651918"/>
            <a:ext cx="1656000" cy="4320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SN4 (O3)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50152" y="4299990"/>
            <a:ext cx="1656000" cy="4320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PM2.5</a:t>
            </a:r>
            <a:endParaRPr lang="ko-KR" altLang="en-US" dirty="0"/>
          </a:p>
        </p:txBody>
      </p:sp>
      <p:sp>
        <p:nvSpPr>
          <p:cNvPr id="6" name="사다리꼴 5"/>
          <p:cNvSpPr/>
          <p:nvPr/>
        </p:nvSpPr>
        <p:spPr>
          <a:xfrm rot="5400000">
            <a:off x="2155466" y="2568361"/>
            <a:ext cx="2873541" cy="576064"/>
          </a:xfrm>
          <a:prstGeom prst="trapezoid">
            <a:avLst>
              <a:gd name="adj" fmla="val 149147"/>
            </a:avLst>
          </a:prstGeom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1" name="그룹 60"/>
          <p:cNvGrpSpPr/>
          <p:nvPr/>
        </p:nvGrpSpPr>
        <p:grpSpPr>
          <a:xfrm>
            <a:off x="2872156" y="1419624"/>
            <a:ext cx="432048" cy="2873540"/>
            <a:chOff x="2915816" y="1138370"/>
            <a:chExt cx="432048" cy="2873540"/>
          </a:xfrm>
        </p:grpSpPr>
        <p:sp>
          <p:nvSpPr>
            <p:cNvPr id="7" name="직사각형 6"/>
            <p:cNvSpPr/>
            <p:nvPr/>
          </p:nvSpPr>
          <p:spPr>
            <a:xfrm>
              <a:off x="2915816" y="1138370"/>
              <a:ext cx="432048" cy="2880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C0</a:t>
              </a:r>
              <a:endParaRPr lang="ko-KR" altLang="en-US" b="1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915816" y="1426402"/>
              <a:ext cx="432048" cy="2880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C1</a:t>
              </a:r>
              <a:endParaRPr lang="ko-KR" altLang="en-US" b="1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915816" y="1714410"/>
              <a:ext cx="432048" cy="2880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C2</a:t>
              </a:r>
              <a:endParaRPr lang="ko-KR" altLang="en-US" b="1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15816" y="2002418"/>
              <a:ext cx="432048" cy="2880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C3</a:t>
              </a:r>
              <a:endParaRPr lang="ko-KR" altLang="en-US" b="1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915816" y="2284625"/>
              <a:ext cx="432048" cy="2880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C4</a:t>
              </a:r>
              <a:endParaRPr lang="ko-KR" altLang="en-US" b="1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915816" y="2577624"/>
              <a:ext cx="432048" cy="2880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C5</a:t>
              </a:r>
              <a:endParaRPr lang="ko-KR" altLang="en-US" b="1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15816" y="2865656"/>
              <a:ext cx="432048" cy="2880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C6</a:t>
              </a:r>
              <a:endParaRPr lang="ko-KR" altLang="en-US" b="1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915816" y="3153664"/>
              <a:ext cx="432048" cy="2880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C7</a:t>
              </a:r>
              <a:endParaRPr lang="ko-KR" altLang="en-US" b="1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915816" y="3441672"/>
              <a:ext cx="432048" cy="2880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C8</a:t>
              </a:r>
              <a:endParaRPr lang="ko-KR" altLang="en-US" b="1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915816" y="3723879"/>
              <a:ext cx="432048" cy="2880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C9</a:t>
              </a:r>
              <a:endParaRPr lang="ko-KR" altLang="en-US" b="1" dirty="0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3898200" y="2276940"/>
            <a:ext cx="414116" cy="1152103"/>
            <a:chOff x="3941860" y="1923703"/>
            <a:chExt cx="504056" cy="1152103"/>
          </a:xfrm>
        </p:grpSpPr>
        <p:sp>
          <p:nvSpPr>
            <p:cNvPr id="29" name="직사각형 28"/>
            <p:cNvSpPr/>
            <p:nvPr/>
          </p:nvSpPr>
          <p:spPr>
            <a:xfrm>
              <a:off x="3941860" y="1923703"/>
              <a:ext cx="504056" cy="2880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24</a:t>
              </a:r>
              <a:endParaRPr lang="ko-KR" altLang="en-US" b="1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941860" y="2211734"/>
              <a:ext cx="504056" cy="2880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25</a:t>
              </a:r>
              <a:endParaRPr lang="ko-KR" altLang="en-US" b="1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941860" y="2499765"/>
              <a:ext cx="504056" cy="2880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26</a:t>
              </a:r>
              <a:endParaRPr lang="ko-KR" altLang="en-US" b="1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941860" y="2787775"/>
              <a:ext cx="504056" cy="2880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27</a:t>
              </a:r>
              <a:endParaRPr lang="ko-KR" altLang="en-US" b="1" dirty="0"/>
            </a:p>
          </p:txBody>
        </p:sp>
      </p:grpSp>
      <p:cxnSp>
        <p:nvCxnSpPr>
          <p:cNvPr id="42" name="직선 화살표 연결선 41"/>
          <p:cNvCxnSpPr>
            <a:stCxn id="5" idx="3"/>
            <a:endCxn id="7" idx="1"/>
          </p:cNvCxnSpPr>
          <p:nvPr/>
        </p:nvCxnSpPr>
        <p:spPr>
          <a:xfrm>
            <a:off x="2206152" y="1275582"/>
            <a:ext cx="666004" cy="2880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8" idx="3"/>
            <a:endCxn id="15" idx="1"/>
          </p:cNvCxnSpPr>
          <p:nvPr/>
        </p:nvCxnSpPr>
        <p:spPr>
          <a:xfrm flipV="1">
            <a:off x="2206152" y="1851672"/>
            <a:ext cx="666004" cy="719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8" idx="3"/>
            <a:endCxn id="16" idx="1"/>
          </p:cNvCxnSpPr>
          <p:nvPr/>
        </p:nvCxnSpPr>
        <p:spPr>
          <a:xfrm>
            <a:off x="2206152" y="1923654"/>
            <a:ext cx="666004" cy="2160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9" idx="3"/>
            <a:endCxn id="17" idx="1"/>
          </p:cNvCxnSpPr>
          <p:nvPr/>
        </p:nvCxnSpPr>
        <p:spPr>
          <a:xfrm flipV="1">
            <a:off x="2206152" y="2427688"/>
            <a:ext cx="666004" cy="14408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9" idx="3"/>
            <a:endCxn id="18" idx="1"/>
          </p:cNvCxnSpPr>
          <p:nvPr/>
        </p:nvCxnSpPr>
        <p:spPr>
          <a:xfrm>
            <a:off x="2206152" y="2571774"/>
            <a:ext cx="666004" cy="1381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10" idx="3"/>
            <a:endCxn id="24" idx="1"/>
          </p:cNvCxnSpPr>
          <p:nvPr/>
        </p:nvCxnSpPr>
        <p:spPr>
          <a:xfrm flipV="1">
            <a:off x="2206152" y="3002894"/>
            <a:ext cx="666004" cy="2169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10" idx="3"/>
            <a:endCxn id="25" idx="1"/>
          </p:cNvCxnSpPr>
          <p:nvPr/>
        </p:nvCxnSpPr>
        <p:spPr>
          <a:xfrm>
            <a:off x="2206152" y="3219846"/>
            <a:ext cx="666004" cy="710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13" idx="3"/>
            <a:endCxn id="26" idx="1"/>
          </p:cNvCxnSpPr>
          <p:nvPr/>
        </p:nvCxnSpPr>
        <p:spPr>
          <a:xfrm flipV="1">
            <a:off x="2206152" y="3578934"/>
            <a:ext cx="666004" cy="28898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13" idx="3"/>
            <a:endCxn id="27" idx="1"/>
          </p:cNvCxnSpPr>
          <p:nvPr/>
        </p:nvCxnSpPr>
        <p:spPr>
          <a:xfrm flipV="1">
            <a:off x="2206152" y="3866942"/>
            <a:ext cx="666004" cy="9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14" idx="3"/>
            <a:endCxn id="28" idx="1"/>
          </p:cNvCxnSpPr>
          <p:nvPr/>
        </p:nvCxnSpPr>
        <p:spPr>
          <a:xfrm flipV="1">
            <a:off x="2206152" y="4149149"/>
            <a:ext cx="666004" cy="3668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7018831" y="1205410"/>
            <a:ext cx="433433" cy="2268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24</a:t>
            </a:r>
            <a:endParaRPr lang="ko-KR" altLang="en-US" b="1" dirty="0"/>
          </a:p>
        </p:txBody>
      </p:sp>
      <p:sp>
        <p:nvSpPr>
          <p:cNvPr id="64" name="직사각형 63"/>
          <p:cNvSpPr/>
          <p:nvPr/>
        </p:nvSpPr>
        <p:spPr>
          <a:xfrm>
            <a:off x="7450538" y="1205410"/>
            <a:ext cx="434115" cy="2160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25</a:t>
            </a:r>
            <a:endParaRPr lang="ko-KR" altLang="en-US" b="1" dirty="0"/>
          </a:p>
        </p:txBody>
      </p:sp>
      <p:sp>
        <p:nvSpPr>
          <p:cNvPr id="65" name="직사각형 64"/>
          <p:cNvSpPr/>
          <p:nvPr/>
        </p:nvSpPr>
        <p:spPr>
          <a:xfrm>
            <a:off x="7879477" y="1205410"/>
            <a:ext cx="433773" cy="2268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26</a:t>
            </a:r>
            <a:endParaRPr lang="ko-KR" altLang="en-US" b="1" dirty="0"/>
          </a:p>
        </p:txBody>
      </p:sp>
      <p:sp>
        <p:nvSpPr>
          <p:cNvPr id="66" name="직사각형 65"/>
          <p:cNvSpPr/>
          <p:nvPr/>
        </p:nvSpPr>
        <p:spPr>
          <a:xfrm>
            <a:off x="8310084" y="1202070"/>
            <a:ext cx="438380" cy="2218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27</a:t>
            </a:r>
            <a:endParaRPr lang="ko-KR" altLang="en-US" b="1" dirty="0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4860124" y="2637002"/>
            <a:ext cx="936012" cy="4320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UDOO</a:t>
            </a:r>
            <a:endParaRPr lang="ko-KR" altLang="en-US" dirty="0"/>
          </a:p>
        </p:txBody>
      </p:sp>
      <p:cxnSp>
        <p:nvCxnSpPr>
          <p:cNvPr id="72" name="꺾인 연결선 71"/>
          <p:cNvCxnSpPr>
            <a:stCxn id="29" idx="3"/>
            <a:endCxn id="70" idx="1"/>
          </p:cNvCxnSpPr>
          <p:nvPr/>
        </p:nvCxnSpPr>
        <p:spPr>
          <a:xfrm>
            <a:off x="4312316" y="2420956"/>
            <a:ext cx="547808" cy="432046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꺾인 연결선 75"/>
          <p:cNvCxnSpPr>
            <a:stCxn id="32" idx="3"/>
            <a:endCxn id="70" idx="1"/>
          </p:cNvCxnSpPr>
          <p:nvPr/>
        </p:nvCxnSpPr>
        <p:spPr>
          <a:xfrm flipV="1">
            <a:off x="4312316" y="2853002"/>
            <a:ext cx="547808" cy="432026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꺾인 연결선 77"/>
          <p:cNvCxnSpPr>
            <a:stCxn id="31" idx="3"/>
            <a:endCxn id="70" idx="1"/>
          </p:cNvCxnSpPr>
          <p:nvPr/>
        </p:nvCxnSpPr>
        <p:spPr>
          <a:xfrm flipV="1">
            <a:off x="4312316" y="2853002"/>
            <a:ext cx="547808" cy="144016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꺾인 연결선 79"/>
          <p:cNvCxnSpPr>
            <a:stCxn id="30" idx="3"/>
            <a:endCxn id="70" idx="1"/>
          </p:cNvCxnSpPr>
          <p:nvPr/>
        </p:nvCxnSpPr>
        <p:spPr>
          <a:xfrm>
            <a:off x="4312316" y="2708987"/>
            <a:ext cx="547808" cy="144015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82" name="그룹 81"/>
          <p:cNvGrpSpPr/>
          <p:nvPr/>
        </p:nvGrpSpPr>
        <p:grpSpPr>
          <a:xfrm>
            <a:off x="6588224" y="1426402"/>
            <a:ext cx="432048" cy="2873540"/>
            <a:chOff x="2915816" y="1138370"/>
            <a:chExt cx="432048" cy="2873540"/>
          </a:xfrm>
        </p:grpSpPr>
        <p:sp>
          <p:nvSpPr>
            <p:cNvPr id="83" name="직사각형 82"/>
            <p:cNvSpPr/>
            <p:nvPr/>
          </p:nvSpPr>
          <p:spPr>
            <a:xfrm>
              <a:off x="2915816" y="1138370"/>
              <a:ext cx="432048" cy="2880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C0</a:t>
              </a:r>
              <a:endParaRPr lang="ko-KR" altLang="en-US" b="1" dirty="0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915816" y="1426402"/>
              <a:ext cx="432048" cy="2880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C1</a:t>
              </a:r>
              <a:endParaRPr lang="ko-KR" altLang="en-US" b="1" dirty="0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915816" y="1714410"/>
              <a:ext cx="432048" cy="2880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C2</a:t>
              </a:r>
              <a:endParaRPr lang="ko-KR" altLang="en-US" b="1" dirty="0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2915816" y="2002418"/>
              <a:ext cx="432048" cy="2880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C3</a:t>
              </a:r>
              <a:endParaRPr lang="ko-KR" altLang="en-US" b="1" dirty="0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2915816" y="2284625"/>
              <a:ext cx="432048" cy="2880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C4</a:t>
              </a:r>
              <a:endParaRPr lang="ko-KR" altLang="en-US" b="1" dirty="0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2915816" y="2577624"/>
              <a:ext cx="432048" cy="2880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C5</a:t>
              </a:r>
              <a:endParaRPr lang="ko-KR" altLang="en-US" b="1" dirty="0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2915816" y="2865656"/>
              <a:ext cx="432048" cy="2880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C6</a:t>
              </a:r>
              <a:endParaRPr lang="ko-KR" altLang="en-US" b="1" dirty="0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2915816" y="3153664"/>
              <a:ext cx="432048" cy="2880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C7</a:t>
              </a:r>
              <a:endParaRPr lang="ko-KR" altLang="en-US" b="1" dirty="0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2915816" y="3441672"/>
              <a:ext cx="432048" cy="2880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C8</a:t>
              </a:r>
              <a:endParaRPr lang="ko-KR" altLang="en-US" b="1" dirty="0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2915816" y="3723879"/>
              <a:ext cx="432048" cy="2880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C9</a:t>
              </a:r>
              <a:endParaRPr lang="ko-KR" altLang="en-US" b="1" dirty="0"/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7018832" y="1426402"/>
            <a:ext cx="432048" cy="2873540"/>
            <a:chOff x="2915816" y="1138370"/>
            <a:chExt cx="432048" cy="2873540"/>
          </a:xfrm>
        </p:grpSpPr>
        <p:sp>
          <p:nvSpPr>
            <p:cNvPr id="99" name="직사각형 98"/>
            <p:cNvSpPr/>
            <p:nvPr/>
          </p:nvSpPr>
          <p:spPr>
            <a:xfrm>
              <a:off x="2915816" y="1138370"/>
              <a:ext cx="432048" cy="2880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0</a:t>
              </a:r>
              <a:endParaRPr lang="ko-KR" altLang="en-US" b="1" dirty="0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2915816" y="1426402"/>
              <a:ext cx="432048" cy="2880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0</a:t>
              </a:r>
              <a:endParaRPr lang="ko-KR" altLang="en-US" b="1" dirty="0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2915816" y="1714410"/>
              <a:ext cx="432048" cy="2880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0</a:t>
              </a:r>
              <a:endParaRPr lang="ko-KR" altLang="en-US" b="1" dirty="0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2915816" y="2002418"/>
              <a:ext cx="432048" cy="2880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0</a:t>
              </a:r>
              <a:endParaRPr lang="ko-KR" altLang="en-US" b="1" dirty="0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2915816" y="2284625"/>
              <a:ext cx="432048" cy="2880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0</a:t>
              </a:r>
              <a:endParaRPr lang="ko-KR" altLang="en-US" b="1" dirty="0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2915816" y="2577624"/>
              <a:ext cx="432048" cy="2880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0</a:t>
              </a:r>
              <a:endParaRPr lang="ko-KR" altLang="en-US" b="1" dirty="0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2915816" y="2865656"/>
              <a:ext cx="432048" cy="2880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0</a:t>
              </a:r>
              <a:endParaRPr lang="ko-KR" altLang="en-US" b="1" dirty="0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2915816" y="3153664"/>
              <a:ext cx="432048" cy="2880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0</a:t>
              </a:r>
              <a:endParaRPr lang="ko-KR" altLang="en-US" b="1" dirty="0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2915816" y="3441672"/>
              <a:ext cx="432048" cy="2880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1</a:t>
              </a:r>
              <a:endParaRPr lang="ko-KR" altLang="en-US" b="1" dirty="0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2915816" y="3723879"/>
              <a:ext cx="432048" cy="2880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1</a:t>
              </a:r>
              <a:endParaRPr lang="ko-KR" altLang="en-US" b="1" dirty="0"/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7449154" y="1426402"/>
            <a:ext cx="432048" cy="2873540"/>
            <a:chOff x="2915816" y="1138370"/>
            <a:chExt cx="432048" cy="2873540"/>
          </a:xfrm>
        </p:grpSpPr>
        <p:sp>
          <p:nvSpPr>
            <p:cNvPr id="110" name="직사각형 109"/>
            <p:cNvSpPr/>
            <p:nvPr/>
          </p:nvSpPr>
          <p:spPr>
            <a:xfrm>
              <a:off x="2915816" y="1138370"/>
              <a:ext cx="432048" cy="2880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0</a:t>
              </a:r>
              <a:endParaRPr lang="ko-KR" altLang="en-US" b="1" dirty="0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2915816" y="1426402"/>
              <a:ext cx="432048" cy="2880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0</a:t>
              </a:r>
              <a:endParaRPr lang="ko-KR" altLang="en-US" b="1" dirty="0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2915816" y="1714410"/>
              <a:ext cx="432048" cy="2880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0</a:t>
              </a:r>
              <a:endParaRPr lang="ko-KR" altLang="en-US" b="1" dirty="0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2915816" y="2002418"/>
              <a:ext cx="432048" cy="2880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0</a:t>
              </a:r>
              <a:endParaRPr lang="ko-KR" altLang="en-US" b="1" dirty="0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2915816" y="2284625"/>
              <a:ext cx="432048" cy="2880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1</a:t>
              </a:r>
              <a:endParaRPr lang="ko-KR" altLang="en-US" b="1" dirty="0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2915816" y="2577624"/>
              <a:ext cx="432048" cy="2880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1</a:t>
              </a:r>
              <a:endParaRPr lang="ko-KR" altLang="en-US" b="1" dirty="0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2915816" y="2865656"/>
              <a:ext cx="432048" cy="2880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1</a:t>
              </a:r>
              <a:endParaRPr lang="ko-KR" altLang="en-US" b="1" dirty="0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2915816" y="3153664"/>
              <a:ext cx="432048" cy="2880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1</a:t>
              </a:r>
              <a:endParaRPr lang="ko-KR" altLang="en-US" b="1" dirty="0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2915816" y="3441672"/>
              <a:ext cx="432048" cy="2880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0</a:t>
              </a:r>
              <a:endParaRPr lang="ko-KR" altLang="en-US" b="1" dirty="0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2915816" y="3723879"/>
              <a:ext cx="432048" cy="2880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0</a:t>
              </a:r>
              <a:endParaRPr lang="ko-KR" altLang="en-US" b="1" dirty="0"/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7881488" y="1426402"/>
            <a:ext cx="432048" cy="2873540"/>
            <a:chOff x="2915816" y="1138370"/>
            <a:chExt cx="432048" cy="2873540"/>
          </a:xfrm>
        </p:grpSpPr>
        <p:sp>
          <p:nvSpPr>
            <p:cNvPr id="121" name="직사각형 120"/>
            <p:cNvSpPr/>
            <p:nvPr/>
          </p:nvSpPr>
          <p:spPr>
            <a:xfrm>
              <a:off x="2915816" y="1138370"/>
              <a:ext cx="432048" cy="2880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0</a:t>
              </a:r>
              <a:endParaRPr lang="ko-KR" altLang="en-US" b="1" dirty="0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2915816" y="1426402"/>
              <a:ext cx="432048" cy="2880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0</a:t>
              </a:r>
              <a:endParaRPr lang="ko-KR" altLang="en-US" b="1" dirty="0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2915816" y="1714410"/>
              <a:ext cx="432048" cy="2880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1</a:t>
              </a:r>
              <a:endParaRPr lang="ko-KR" altLang="en-US" b="1" dirty="0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2915816" y="2002418"/>
              <a:ext cx="432048" cy="2880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1</a:t>
              </a:r>
              <a:endParaRPr lang="ko-KR" altLang="en-US" b="1" dirty="0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2915816" y="2284625"/>
              <a:ext cx="432048" cy="2880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0</a:t>
              </a:r>
              <a:endParaRPr lang="ko-KR" altLang="en-US" b="1" dirty="0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2915816" y="2577624"/>
              <a:ext cx="432048" cy="2880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0</a:t>
              </a:r>
              <a:endParaRPr lang="ko-KR" altLang="en-US" b="1" dirty="0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2915816" y="2865656"/>
              <a:ext cx="432048" cy="2880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1</a:t>
              </a:r>
              <a:endParaRPr lang="ko-KR" altLang="en-US" b="1" dirty="0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2915816" y="3153664"/>
              <a:ext cx="432048" cy="2880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1</a:t>
              </a:r>
              <a:endParaRPr lang="ko-KR" altLang="en-US" b="1" dirty="0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2915816" y="3441672"/>
              <a:ext cx="432048" cy="2880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0</a:t>
              </a:r>
              <a:endParaRPr lang="ko-KR" altLang="en-US" b="1" dirty="0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2915816" y="3723879"/>
              <a:ext cx="432048" cy="2880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0</a:t>
              </a:r>
              <a:endParaRPr lang="ko-KR" altLang="en-US" b="1" dirty="0"/>
            </a:p>
          </p:txBody>
        </p:sp>
      </p:grpSp>
      <p:grpSp>
        <p:nvGrpSpPr>
          <p:cNvPr id="131" name="그룹 130"/>
          <p:cNvGrpSpPr/>
          <p:nvPr/>
        </p:nvGrpSpPr>
        <p:grpSpPr>
          <a:xfrm>
            <a:off x="8313536" y="1426402"/>
            <a:ext cx="432048" cy="2873540"/>
            <a:chOff x="2915816" y="1138370"/>
            <a:chExt cx="432048" cy="2873540"/>
          </a:xfrm>
        </p:grpSpPr>
        <p:sp>
          <p:nvSpPr>
            <p:cNvPr id="132" name="직사각형 131"/>
            <p:cNvSpPr/>
            <p:nvPr/>
          </p:nvSpPr>
          <p:spPr>
            <a:xfrm>
              <a:off x="2915816" y="1138370"/>
              <a:ext cx="432048" cy="2880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0</a:t>
              </a:r>
              <a:endParaRPr lang="ko-KR" altLang="en-US" b="1" dirty="0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2915816" y="1426402"/>
              <a:ext cx="432048" cy="2880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1</a:t>
              </a:r>
              <a:endParaRPr lang="ko-KR" altLang="en-US" b="1" dirty="0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2915816" y="1714410"/>
              <a:ext cx="432048" cy="2880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0</a:t>
              </a:r>
              <a:endParaRPr lang="ko-KR" altLang="en-US" b="1" dirty="0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2915816" y="2002418"/>
              <a:ext cx="432048" cy="2880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1</a:t>
              </a:r>
              <a:endParaRPr lang="ko-KR" altLang="en-US" b="1" dirty="0"/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2915816" y="2284625"/>
              <a:ext cx="432048" cy="2880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0</a:t>
              </a:r>
              <a:endParaRPr lang="ko-KR" altLang="en-US" b="1" dirty="0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2915816" y="2577624"/>
              <a:ext cx="432048" cy="2880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1</a:t>
              </a:r>
              <a:endParaRPr lang="ko-KR" altLang="en-US" b="1" dirty="0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2915816" y="2865656"/>
              <a:ext cx="432048" cy="2880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0</a:t>
              </a:r>
              <a:endParaRPr lang="ko-KR" altLang="en-US" b="1" dirty="0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2915816" y="3153664"/>
              <a:ext cx="432048" cy="2880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1</a:t>
              </a:r>
              <a:endParaRPr lang="ko-KR" altLang="en-US" b="1" dirty="0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2915816" y="3441672"/>
              <a:ext cx="432048" cy="2880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0</a:t>
              </a:r>
              <a:endParaRPr lang="ko-KR" altLang="en-US" b="1" dirty="0"/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2915816" y="3723879"/>
              <a:ext cx="432048" cy="2880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0</a:t>
              </a:r>
              <a:endParaRPr lang="ko-KR" altLang="en-US" b="1" dirty="0"/>
            </a:p>
          </p:txBody>
        </p:sp>
      </p:grpSp>
      <p:sp>
        <p:nvSpPr>
          <p:cNvPr id="142" name="오른쪽 화살표 141"/>
          <p:cNvSpPr/>
          <p:nvPr/>
        </p:nvSpPr>
        <p:spPr>
          <a:xfrm>
            <a:off x="5947752" y="2492944"/>
            <a:ext cx="411272" cy="720115"/>
          </a:xfrm>
          <a:prstGeom prst="rightArrow">
            <a:avLst>
              <a:gd name="adj1" fmla="val 46032"/>
              <a:gd name="adj2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/>
          <p:cNvSpPr/>
          <p:nvPr/>
        </p:nvSpPr>
        <p:spPr>
          <a:xfrm>
            <a:off x="1222110" y="195487"/>
            <a:ext cx="109530" cy="360040"/>
          </a:xfrm>
          <a:prstGeom prst="rect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TextBox 143"/>
          <p:cNvSpPr txBox="1"/>
          <p:nvPr/>
        </p:nvSpPr>
        <p:spPr>
          <a:xfrm>
            <a:off x="1259632" y="73536"/>
            <a:ext cx="288032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  <a:cs typeface="조선일보명조" panose="02030304000000000000" pitchFamily="18" charset="-127"/>
              </a:rPr>
              <a:t> MUX</a:t>
            </a:r>
            <a:endParaRPr lang="en-US" altLang="ko-KR" sz="200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5" name="순서도: 대체 처리 144"/>
          <p:cNvSpPr/>
          <p:nvPr/>
        </p:nvSpPr>
        <p:spPr>
          <a:xfrm>
            <a:off x="6359024" y="1419623"/>
            <a:ext cx="2605464" cy="283995"/>
          </a:xfrm>
          <a:prstGeom prst="flowChartAlternateProcess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717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65" grpId="0" animBg="1"/>
      <p:bldP spid="66" grpId="0" animBg="1"/>
      <p:bldP spid="142" grpId="0" animBg="1"/>
      <p:bldP spid="1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22110" y="195487"/>
            <a:ext cx="109530" cy="360040"/>
          </a:xfrm>
          <a:prstGeom prst="rect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73536"/>
            <a:ext cx="3384376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  <a:cs typeface="조선일보명조" panose="02030304000000000000" pitchFamily="18" charset="-127"/>
              </a:rPr>
              <a:t> Real 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  <a:cs typeface="조선일보명조" panose="02030304000000000000" pitchFamily="18" charset="-127"/>
              </a:rPr>
              <a:t>&amp; History </a:t>
            </a:r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  <a:cs typeface="조선일보명조" panose="02030304000000000000" pitchFamily="18" charset="-127"/>
              </a:rPr>
              <a:t>time Data</a:t>
            </a:r>
            <a:endParaRPr lang="en-US" altLang="ko-KR" sz="200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084168" y="2787774"/>
            <a:ext cx="1296144" cy="576064"/>
          </a:xfrm>
          <a:prstGeom prst="flowChartAlternateProcess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95536" y="1779662"/>
            <a:ext cx="1584176" cy="237626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Make ‘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’ form for real time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411760" y="1779662"/>
            <a:ext cx="1584176" cy="237626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Make ‘csv’ form for history time</a:t>
            </a:r>
            <a:endParaRPr lang="ko-KR" altLang="en-US" dirty="0"/>
          </a:p>
        </p:txBody>
      </p:sp>
      <p:sp>
        <p:nvSpPr>
          <p:cNvPr id="3" name="덧셈 기호 2"/>
          <p:cNvSpPr/>
          <p:nvPr/>
        </p:nvSpPr>
        <p:spPr>
          <a:xfrm>
            <a:off x="2051720" y="2787774"/>
            <a:ext cx="288032" cy="288032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75507"/>
            <a:ext cx="3455568" cy="432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68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1851670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Web &amp; Demo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2852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1851670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App &amp; Demo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5554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9528" y="2091306"/>
            <a:ext cx="3850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  <a:cs typeface="조선일보명조" panose="02030304000000000000" pitchFamily="18" charset="-127"/>
              </a:rPr>
              <a:t>Thank you</a:t>
            </a:r>
            <a:endParaRPr lang="en-US" altLang="ko-KR" sz="3600" dirty="0" smtClean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HY헤드라인M" pitchFamily="18" charset="-127"/>
              <a:ea typeface="HY헤드라인M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66442" y="1969765"/>
            <a:ext cx="149374" cy="962025"/>
          </a:xfrm>
          <a:prstGeom prst="rect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852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>
            <a:ln>
              <a:solidFill>
                <a:schemeClr val="tx1">
                  <a:lumMod val="75000"/>
                  <a:lumOff val="25000"/>
                  <a:alpha val="70000"/>
                </a:schemeClr>
              </a:solidFill>
            </a:ln>
            <a:latin typeface="조선일보명조" panose="02030304000000000000" pitchFamily="18" charset="-127"/>
            <a:ea typeface="조선일보명조" panose="02030304000000000000" pitchFamily="18" charset="-127"/>
            <a:cs typeface="조선일보명조" panose="02030304000000000000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146</Words>
  <Application>Microsoft Office PowerPoint</Application>
  <PresentationFormat>화면 슬라이드 쇼(16:9)</PresentationFormat>
  <Paragraphs>92</Paragraphs>
  <Slides>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HY헤드라인M</vt:lpstr>
      <vt:lpstr>맑은 고딕</vt:lpstr>
      <vt:lpstr>조선일보명조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A</cp:lastModifiedBy>
  <cp:revision>176</cp:revision>
  <dcterms:created xsi:type="dcterms:W3CDTF">2015-05-05T07:06:57Z</dcterms:created>
  <dcterms:modified xsi:type="dcterms:W3CDTF">2017-08-07T21:03:28Z</dcterms:modified>
</cp:coreProperties>
</file>