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7BC8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3911" autoAdjust="0"/>
  </p:normalViewPr>
  <p:slideViewPr>
    <p:cSldViewPr>
      <p:cViewPr varScale="1">
        <p:scale>
          <a:sx n="68" d="100"/>
          <a:sy n="68" d="100"/>
        </p:scale>
        <p:origin x="148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F58A-DC15-4339-B4BB-CC730081D1D4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25EF-B714-481D-B4F7-CCA7D0E949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25EF-B714-481D-B4F7-CCA7D0E949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6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sv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1177E3E-D9BA-46E9-9872-ED414E59C73A}"/>
              </a:ext>
            </a:extLst>
          </p:cNvPr>
          <p:cNvGrpSpPr/>
          <p:nvPr/>
        </p:nvGrpSpPr>
        <p:grpSpPr>
          <a:xfrm>
            <a:off x="-900608" y="415664"/>
            <a:ext cx="11417937" cy="5747723"/>
            <a:chOff x="-900608" y="443799"/>
            <a:chExt cx="11417937" cy="57477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562E44-B2F2-4FB7-B350-CE15C78090BA}"/>
                </a:ext>
              </a:extLst>
            </p:cNvPr>
            <p:cNvSpPr/>
            <p:nvPr/>
          </p:nvSpPr>
          <p:spPr>
            <a:xfrm>
              <a:off x="781713" y="443799"/>
              <a:ext cx="776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無人商店之雲端服務框架</a:t>
              </a:r>
            </a:p>
          </p:txBody>
        </p:sp>
        <p:sp>
          <p:nvSpPr>
            <p:cNvPr id="25" name="雲朵形 24">
              <a:extLst>
                <a:ext uri="{FF2B5EF4-FFF2-40B4-BE49-F238E27FC236}">
                  <a16:creationId xmlns:a16="http://schemas.microsoft.com/office/drawing/2014/main" id="{259AD998-16E6-4ABF-9FEC-299198942BCA}"/>
                </a:ext>
              </a:extLst>
            </p:cNvPr>
            <p:cNvSpPr/>
            <p:nvPr/>
          </p:nvSpPr>
          <p:spPr>
            <a:xfrm>
              <a:off x="-900608" y="4722349"/>
              <a:ext cx="11417937" cy="1469173"/>
            </a:xfrm>
            <a:prstGeom prst="cloud">
              <a:avLst/>
            </a:prstGeom>
            <a:pattFill prst="wdUpDiag">
              <a:fgClr>
                <a:schemeClr val="accent1"/>
              </a:fgClr>
              <a:bgClr>
                <a:schemeClr val="accent5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64002A-4543-4A0A-A6BF-4CA67083888C}"/>
                </a:ext>
              </a:extLst>
            </p:cNvPr>
            <p:cNvSpPr/>
            <p:nvPr/>
          </p:nvSpPr>
          <p:spPr>
            <a:xfrm>
              <a:off x="364991" y="4716156"/>
              <a:ext cx="8743513" cy="663114"/>
            </a:xfrm>
            <a:prstGeom prst="rect">
              <a:avLst/>
            </a:prstGeom>
            <a:pattFill prst="narVert">
              <a:fgClr>
                <a:srgbClr val="002060"/>
              </a:fgClr>
              <a:bgClr>
                <a:srgbClr val="002060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24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+mj-ea"/>
                  <a:ea typeface="+mj-ea"/>
                </a:rPr>
                <a:t>無人商店雲端服務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1CD9D3-A850-43B9-898D-9E93467CEA17}"/>
                </a:ext>
              </a:extLst>
            </p:cNvPr>
            <p:cNvSpPr/>
            <p:nvPr/>
          </p:nvSpPr>
          <p:spPr>
            <a:xfrm>
              <a:off x="364991" y="4200401"/>
              <a:ext cx="3029031" cy="51575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管理端服務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455595-E40F-4AF3-9E1E-9E6A778545C0}"/>
                </a:ext>
              </a:extLst>
            </p:cNvPr>
            <p:cNvSpPr/>
            <p:nvPr/>
          </p:nvSpPr>
          <p:spPr>
            <a:xfrm>
              <a:off x="5127729" y="4200401"/>
              <a:ext cx="2468607" cy="51575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商店端服務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F2C94B-2A9E-422E-977A-E11E82296222}"/>
                </a:ext>
              </a:extLst>
            </p:cNvPr>
            <p:cNvSpPr/>
            <p:nvPr/>
          </p:nvSpPr>
          <p:spPr>
            <a:xfrm>
              <a:off x="7688617" y="4194205"/>
              <a:ext cx="1419887" cy="515755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使用者手機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API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CD4FAF-D7A4-48A0-877D-29376187F47D}"/>
                </a:ext>
              </a:extLst>
            </p:cNvPr>
            <p:cNvSpPr/>
            <p:nvPr/>
          </p:nvSpPr>
          <p:spPr>
            <a:xfrm>
              <a:off x="447353" y="2204867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會員管理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55EB54-4C79-4E5A-BFB7-53DC859A2640}"/>
                </a:ext>
              </a:extLst>
            </p:cNvPr>
            <p:cNvSpPr/>
            <p:nvPr/>
          </p:nvSpPr>
          <p:spPr>
            <a:xfrm>
              <a:off x="1015705" y="2204866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商品管理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EE7AC4-EF78-4388-847C-FBAEBA01F8AB}"/>
                </a:ext>
              </a:extLst>
            </p:cNvPr>
            <p:cNvSpPr/>
            <p:nvPr/>
          </p:nvSpPr>
          <p:spPr>
            <a:xfrm>
              <a:off x="1584057" y="2204866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新增商品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82634A-7412-446A-B31C-CB501243B344}"/>
                </a:ext>
              </a:extLst>
            </p:cNvPr>
            <p:cNvSpPr/>
            <p:nvPr/>
          </p:nvSpPr>
          <p:spPr>
            <a:xfrm>
              <a:off x="2143919" y="2204864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交易紀錄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FABDF08-242A-4FA6-8040-EBA3D080B864}"/>
                </a:ext>
              </a:extLst>
            </p:cNvPr>
            <p:cNvSpPr/>
            <p:nvPr/>
          </p:nvSpPr>
          <p:spPr>
            <a:xfrm>
              <a:off x="2725355" y="2204864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查詢商品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8CFD63-B975-4227-A250-BD4B325C0CAB}"/>
                </a:ext>
              </a:extLst>
            </p:cNvPr>
            <p:cNvSpPr/>
            <p:nvPr/>
          </p:nvSpPr>
          <p:spPr>
            <a:xfrm>
              <a:off x="5286243" y="2204863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活動折價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6EF0C-CC8F-45A9-9964-978186BE0BE2}"/>
                </a:ext>
              </a:extLst>
            </p:cNvPr>
            <p:cNvSpPr/>
            <p:nvPr/>
          </p:nvSpPr>
          <p:spPr>
            <a:xfrm>
              <a:off x="5854595" y="2204864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計算金額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6AE475-6C1E-4B4E-A428-FF34553754E0}"/>
                </a:ext>
              </a:extLst>
            </p:cNvPr>
            <p:cNvSpPr/>
            <p:nvPr/>
          </p:nvSpPr>
          <p:spPr>
            <a:xfrm>
              <a:off x="6416927" y="2204864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結帳服務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A98800-9467-4781-8186-24E258A626DB}"/>
                </a:ext>
              </a:extLst>
            </p:cNvPr>
            <p:cNvSpPr/>
            <p:nvPr/>
          </p:nvSpPr>
          <p:spPr>
            <a:xfrm>
              <a:off x="6977570" y="2204864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回傳電子發票</a:t>
              </a:r>
              <a:endParaRPr lang="en-US" altLang="zh-TW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90807631-7145-4380-97D5-27D2A93A25AD}"/>
                </a:ext>
              </a:extLst>
            </p:cNvPr>
            <p:cNvGrpSpPr/>
            <p:nvPr/>
          </p:nvGrpSpPr>
          <p:grpSpPr>
            <a:xfrm>
              <a:off x="3527724" y="2759310"/>
              <a:ext cx="1540635" cy="1339379"/>
              <a:chOff x="-316531" y="2403016"/>
              <a:chExt cx="2059126" cy="1815688"/>
            </a:xfrm>
          </p:grpSpPr>
          <p:pic>
            <p:nvPicPr>
              <p:cNvPr id="21" name="圖形 20" descr="資料庫">
                <a:extLst>
                  <a:ext uri="{FF2B5EF4-FFF2-40B4-BE49-F238E27FC236}">
                    <a16:creationId xmlns:a16="http://schemas.microsoft.com/office/drawing/2014/main" id="{85C286A6-CCCD-4C38-826F-0CA1E8E2D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889" y="2403016"/>
                <a:ext cx="1315014" cy="1315014"/>
              </a:xfrm>
              <a:prstGeom prst="rect">
                <a:avLst/>
              </a:prstGeom>
            </p:spPr>
          </p:pic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C4B9858-5870-4434-B378-7DFB6925CA4B}"/>
                  </a:ext>
                </a:extLst>
              </p:cNvPr>
              <p:cNvSpPr txBox="1"/>
              <p:nvPr/>
            </p:nvSpPr>
            <p:spPr>
              <a:xfrm>
                <a:off x="-316531" y="3718030"/>
                <a:ext cx="2059126" cy="500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雲端資料庫</a:t>
                </a: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4360C8-0E49-4A50-9381-7817A8E785A9}"/>
                </a:ext>
              </a:extLst>
            </p:cNvPr>
            <p:cNvSpPr/>
            <p:nvPr/>
          </p:nvSpPr>
          <p:spPr>
            <a:xfrm>
              <a:off x="7785262" y="2211060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設定服務</a:t>
              </a:r>
              <a:endParaRPr lang="en-US" altLang="zh-TW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CDCCB73-643B-44EC-9DC3-329B5E4538A9}"/>
                </a:ext>
              </a:extLst>
            </p:cNvPr>
            <p:cNvSpPr/>
            <p:nvPr/>
          </p:nvSpPr>
          <p:spPr>
            <a:xfrm>
              <a:off x="8416327" y="2211060"/>
              <a:ext cx="523116" cy="1989341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查詢服務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7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836636A-BF2A-4B40-AE85-536020000609}"/>
              </a:ext>
            </a:extLst>
          </p:cNvPr>
          <p:cNvGrpSpPr/>
          <p:nvPr/>
        </p:nvGrpSpPr>
        <p:grpSpPr>
          <a:xfrm>
            <a:off x="103458" y="388162"/>
            <a:ext cx="9040542" cy="6910730"/>
            <a:chOff x="103458" y="388162"/>
            <a:chExt cx="9040542" cy="691073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2E2C220-6B65-4CD7-ABC6-83FA4371C3CE}"/>
                </a:ext>
              </a:extLst>
            </p:cNvPr>
            <p:cNvGrpSpPr/>
            <p:nvPr/>
          </p:nvGrpSpPr>
          <p:grpSpPr>
            <a:xfrm>
              <a:off x="103458" y="1825876"/>
              <a:ext cx="9040542" cy="5473016"/>
              <a:chOff x="130742" y="964649"/>
              <a:chExt cx="9040542" cy="5473016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9FDA69D2-0B31-4A51-AAC5-842D6C0F6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37" b="31100"/>
              <a:stretch/>
            </p:blipFill>
            <p:spPr>
              <a:xfrm>
                <a:off x="130742" y="964649"/>
                <a:ext cx="6684764" cy="547301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6575DE9-9B76-40E8-ACA0-B8E2279A7010}"/>
                  </a:ext>
                </a:extLst>
              </p:cNvPr>
              <p:cNvSpPr/>
              <p:nvPr/>
            </p:nvSpPr>
            <p:spPr>
              <a:xfrm>
                <a:off x="6578996" y="5570747"/>
                <a:ext cx="2592288" cy="525418"/>
              </a:xfrm>
              <a:prstGeom prst="rect">
                <a:avLst/>
              </a:prstGeom>
              <a:solidFill>
                <a:srgbClr val="7BC8FF"/>
              </a:solidFill>
              <a:ln w="31750">
                <a:solidFill>
                  <a:srgbClr val="7BC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218CB7-69F7-434A-9ACC-A5D4574F69A4}"/>
                </a:ext>
              </a:extLst>
            </p:cNvPr>
            <p:cNvSpPr/>
            <p:nvPr/>
          </p:nvSpPr>
          <p:spPr>
            <a:xfrm>
              <a:off x="1017186" y="388162"/>
              <a:ext cx="71096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chemeClr val="accent5">
                          <a:lumMod val="75000"/>
                        </a:schemeClr>
                      </a:gs>
                    </a:gsLst>
                    <a:lin ang="5400000"/>
                  </a:gradFill>
                  <a:effectLst/>
                </a:rPr>
                <a:t>無人商店之實體端框架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07BCE0A-AA4F-4DB4-A1AA-63083037E8EB}"/>
                </a:ext>
              </a:extLst>
            </p:cNvPr>
            <p:cNvGrpSpPr/>
            <p:nvPr/>
          </p:nvGrpSpPr>
          <p:grpSpPr>
            <a:xfrm>
              <a:off x="7246377" y="1844823"/>
              <a:ext cx="1619317" cy="1807099"/>
              <a:chOff x="6179221" y="2509521"/>
              <a:chExt cx="1603104" cy="1789006"/>
            </a:xfrm>
          </p:grpSpPr>
          <p:pic>
            <p:nvPicPr>
              <p:cNvPr id="5" name="圖形 4" descr="收銀機">
                <a:extLst>
                  <a:ext uri="{FF2B5EF4-FFF2-40B4-BE49-F238E27FC236}">
                    <a16:creationId xmlns:a16="http://schemas.microsoft.com/office/drawing/2014/main" id="{D67C7A9C-67B6-4A9A-89C9-F7BCBAE5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79221" y="2509521"/>
                <a:ext cx="1603104" cy="1603104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1226397-B8FE-4357-B0F7-89FD3B761BA9}"/>
                  </a:ext>
                </a:extLst>
              </p:cNvPr>
              <p:cNvSpPr txBox="1"/>
              <p:nvPr/>
            </p:nvSpPr>
            <p:spPr>
              <a:xfrm>
                <a:off x="6293078" y="3898417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結帳台</a:t>
                </a:r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23AC093F-3549-4C3F-8257-B4379CDE9093}"/>
                </a:ext>
              </a:extLst>
            </p:cNvPr>
            <p:cNvGrpSpPr/>
            <p:nvPr/>
          </p:nvGrpSpPr>
          <p:grpSpPr>
            <a:xfrm>
              <a:off x="5392348" y="4342361"/>
              <a:ext cx="1320065" cy="1465822"/>
              <a:chOff x="5102478" y="3912523"/>
              <a:chExt cx="1320065" cy="1465822"/>
            </a:xfrm>
          </p:grpSpPr>
          <p:pic>
            <p:nvPicPr>
              <p:cNvPr id="7" name="圖形 6" descr="購物籃">
                <a:extLst>
                  <a:ext uri="{FF2B5EF4-FFF2-40B4-BE49-F238E27FC236}">
                    <a16:creationId xmlns:a16="http://schemas.microsoft.com/office/drawing/2014/main" id="{787005E2-752B-4145-8831-148D762C0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09428" y="3912523"/>
                <a:ext cx="1215876" cy="1215876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BB7B5F-88C1-46D4-BC10-00A6864EFF8D}"/>
                  </a:ext>
                </a:extLst>
              </p:cNvPr>
              <p:cNvSpPr txBox="1"/>
              <p:nvPr/>
            </p:nvSpPr>
            <p:spPr>
              <a:xfrm>
                <a:off x="5102478" y="4978235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445F5C67-4210-48E3-A38C-E76A64EDDE8D}"/>
                </a:ext>
              </a:extLst>
            </p:cNvPr>
            <p:cNvGrpSpPr/>
            <p:nvPr/>
          </p:nvGrpSpPr>
          <p:grpSpPr>
            <a:xfrm>
              <a:off x="5212151" y="2115459"/>
              <a:ext cx="1603103" cy="1536463"/>
              <a:chOff x="7888588" y="1283147"/>
              <a:chExt cx="1603103" cy="1536463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28F02D8A-9472-400E-95F6-A77A4BE74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1897" y="1283147"/>
                <a:ext cx="1036486" cy="103648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43A904E-A618-4352-8D51-EA3B669AB9D6}"/>
                  </a:ext>
                </a:extLst>
              </p:cNvPr>
              <p:cNvSpPr txBox="1"/>
              <p:nvPr/>
            </p:nvSpPr>
            <p:spPr>
              <a:xfrm>
                <a:off x="7888588" y="2419500"/>
                <a:ext cx="16031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雲端伺服器</a:t>
                </a:r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071B991C-F06E-4CFB-A937-9EABE79087FF}"/>
                </a:ext>
              </a:extLst>
            </p:cNvPr>
            <p:cNvGrpSpPr/>
            <p:nvPr/>
          </p:nvGrpSpPr>
          <p:grpSpPr>
            <a:xfrm>
              <a:off x="3563888" y="2130042"/>
              <a:ext cx="1267112" cy="1485901"/>
              <a:chOff x="3563888" y="2130042"/>
              <a:chExt cx="1267112" cy="1485901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1087730D-38E9-4BFB-A9C7-9BE07B949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3430" y="2130042"/>
                <a:ext cx="1036487" cy="1036487"/>
              </a:xfrm>
              <a:prstGeom prst="rect">
                <a:avLst/>
              </a:prstGeom>
              <a:noFill/>
            </p:spPr>
          </p:pic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FE8F7D-4A5E-4A51-B300-5421D9C14397}"/>
                  </a:ext>
                </a:extLst>
              </p:cNvPr>
              <p:cNvSpPr txBox="1"/>
              <p:nvPr/>
            </p:nvSpPr>
            <p:spPr>
              <a:xfrm>
                <a:off x="3563888" y="3215833"/>
                <a:ext cx="1267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ctr">
                  <a:defRPr sz="200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</a:lstStyle>
              <a:p>
                <a:r>
                  <a:rPr lang="zh-TW" altLang="en-US" dirty="0"/>
                  <a:t>手機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7C24515-D0AA-4148-8490-77203CD7C3A1}"/>
                </a:ext>
              </a:extLst>
            </p:cNvPr>
            <p:cNvGrpSpPr/>
            <p:nvPr/>
          </p:nvGrpSpPr>
          <p:grpSpPr>
            <a:xfrm>
              <a:off x="7396004" y="4390856"/>
              <a:ext cx="1320065" cy="1469653"/>
              <a:chOff x="7491079" y="3963705"/>
              <a:chExt cx="1320065" cy="146965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A0E0800F-28F3-45B0-9CC9-DECA0A8AD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3186" y="3963705"/>
                <a:ext cx="1075852" cy="1075852"/>
              </a:xfrm>
              <a:prstGeom prst="rect">
                <a:avLst/>
              </a:prstGeom>
              <a:noFill/>
            </p:spPr>
          </p:pic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FC98D66-86C8-4383-8EE6-ACBF9DAC7F4B}"/>
                  </a:ext>
                </a:extLst>
              </p:cNvPr>
              <p:cNvSpPr txBox="1"/>
              <p:nvPr/>
            </p:nvSpPr>
            <p:spPr>
              <a:xfrm>
                <a:off x="7491079" y="5033248"/>
                <a:ext cx="13200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讀取器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77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4EE960E0-3B38-43F1-B9A3-D0693BBCA3DC}"/>
              </a:ext>
            </a:extLst>
          </p:cNvPr>
          <p:cNvGrpSpPr/>
          <p:nvPr/>
        </p:nvGrpSpPr>
        <p:grpSpPr>
          <a:xfrm>
            <a:off x="-72008" y="225003"/>
            <a:ext cx="9396536" cy="6876405"/>
            <a:chOff x="-72008" y="225003"/>
            <a:chExt cx="9396536" cy="6876405"/>
          </a:xfrm>
        </p:grpSpPr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23EE6157-F9A3-4BE6-96F6-27E0D2815C66}"/>
                </a:ext>
              </a:extLst>
            </p:cNvPr>
            <p:cNvGrpSpPr/>
            <p:nvPr/>
          </p:nvGrpSpPr>
          <p:grpSpPr>
            <a:xfrm>
              <a:off x="-72008" y="3829512"/>
              <a:ext cx="9396536" cy="3271896"/>
              <a:chOff x="0" y="3829512"/>
              <a:chExt cx="9396536" cy="3271896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ED207D4F-7CEF-44E1-BE93-84EAE8FF17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37" b="31100"/>
              <a:stretch/>
            </p:blipFill>
            <p:spPr>
              <a:xfrm>
                <a:off x="0" y="3829512"/>
                <a:ext cx="3996307" cy="32718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550036-66F8-4E93-B0EB-E951F8D4EA86}"/>
                  </a:ext>
                </a:extLst>
              </p:cNvPr>
              <p:cNvSpPr/>
              <p:nvPr/>
            </p:nvSpPr>
            <p:spPr>
              <a:xfrm>
                <a:off x="3854916" y="6583144"/>
                <a:ext cx="5541620" cy="361167"/>
              </a:xfrm>
              <a:prstGeom prst="rect">
                <a:avLst/>
              </a:prstGeom>
              <a:solidFill>
                <a:srgbClr val="7BC8FF"/>
              </a:solidFill>
              <a:ln w="31750">
                <a:solidFill>
                  <a:srgbClr val="7BC8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DBBD1FB-5E62-4CAA-9564-4ABD5FF14012}"/>
                </a:ext>
              </a:extLst>
            </p:cNvPr>
            <p:cNvGrpSpPr/>
            <p:nvPr/>
          </p:nvGrpSpPr>
          <p:grpSpPr>
            <a:xfrm>
              <a:off x="53412" y="225003"/>
              <a:ext cx="9127100" cy="6381641"/>
              <a:chOff x="53412" y="225003"/>
              <a:chExt cx="9127100" cy="6381641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97A8A377-02A2-453A-B903-71F67C32F401}"/>
                  </a:ext>
                </a:extLst>
              </p:cNvPr>
              <p:cNvGrpSpPr/>
              <p:nvPr/>
            </p:nvGrpSpPr>
            <p:grpSpPr>
              <a:xfrm>
                <a:off x="5629851" y="4606759"/>
                <a:ext cx="958373" cy="1138089"/>
                <a:chOff x="6270584" y="2432728"/>
                <a:chExt cx="1603104" cy="1903722"/>
              </a:xfrm>
            </p:grpSpPr>
            <p:pic>
              <p:nvPicPr>
                <p:cNvPr id="56" name="圖形 55" descr="收銀機">
                  <a:extLst>
                    <a:ext uri="{FF2B5EF4-FFF2-40B4-BE49-F238E27FC236}">
                      <a16:creationId xmlns:a16="http://schemas.microsoft.com/office/drawing/2014/main" id="{36BB7872-E790-40D6-B69F-522E7167E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0584" y="2432728"/>
                  <a:ext cx="1603104" cy="1603103"/>
                </a:xfrm>
                <a:prstGeom prst="rect">
                  <a:avLst/>
                </a:prstGeom>
              </p:spPr>
            </p:pic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F89115FC-A6CA-450A-8166-D7B534CCA270}"/>
                    </a:ext>
                  </a:extLst>
                </p:cNvPr>
                <p:cNvSpPr txBox="1"/>
                <p:nvPr/>
              </p:nvSpPr>
              <p:spPr>
                <a:xfrm>
                  <a:off x="6384440" y="3821621"/>
                  <a:ext cx="1320066" cy="5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tx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結帳台</a:t>
                  </a:r>
                </a:p>
              </p:txBody>
            </p:sp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722033EF-C7C6-4023-85E1-DD0D51DFC646}"/>
                  </a:ext>
                </a:extLst>
              </p:cNvPr>
              <p:cNvGrpSpPr/>
              <p:nvPr/>
            </p:nvGrpSpPr>
            <p:grpSpPr>
              <a:xfrm>
                <a:off x="3021883" y="4799963"/>
                <a:ext cx="789166" cy="944885"/>
                <a:chOff x="5102478" y="3912523"/>
                <a:chExt cx="1320065" cy="1580542"/>
              </a:xfrm>
            </p:grpSpPr>
            <p:pic>
              <p:nvPicPr>
                <p:cNvPr id="54" name="圖形 53" descr="購物籃">
                  <a:extLst>
                    <a:ext uri="{FF2B5EF4-FFF2-40B4-BE49-F238E27FC236}">
                      <a16:creationId xmlns:a16="http://schemas.microsoft.com/office/drawing/2014/main" id="{CA8E1E2E-35D8-47BB-BEE1-2DF1F8E40B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9428" y="3912523"/>
                  <a:ext cx="1215876" cy="1215876"/>
                </a:xfrm>
                <a:prstGeom prst="rect">
                  <a:avLst/>
                </a:prstGeom>
              </p:spPr>
            </p:pic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E81B0079-5E4A-4795-9A82-DB6439E843F2}"/>
                    </a:ext>
                  </a:extLst>
                </p:cNvPr>
                <p:cNvSpPr txBox="1"/>
                <p:nvPr/>
              </p:nvSpPr>
              <p:spPr>
                <a:xfrm>
                  <a:off x="5102478" y="4978235"/>
                  <a:ext cx="1320065" cy="51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商品</a:t>
                  </a: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FFCE5B97-C71A-44B6-9B4C-9BD184FCE60C}"/>
                  </a:ext>
                </a:extLst>
              </p:cNvPr>
              <p:cNvGrpSpPr/>
              <p:nvPr/>
            </p:nvGrpSpPr>
            <p:grpSpPr>
              <a:xfrm>
                <a:off x="6929013" y="4789012"/>
                <a:ext cx="1099371" cy="987116"/>
                <a:chOff x="7888586" y="1283147"/>
                <a:chExt cx="1838957" cy="1651183"/>
              </a:xfrm>
            </p:grpSpPr>
            <p:pic>
              <p:nvPicPr>
                <p:cNvPr id="52" name="圖片 51">
                  <a:extLst>
                    <a:ext uri="{FF2B5EF4-FFF2-40B4-BE49-F238E27FC236}">
                      <a16:creationId xmlns:a16="http://schemas.microsoft.com/office/drawing/2014/main" id="{5E7D5D6D-1AF1-4D49-ACE3-F903BB92B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1897" y="1283147"/>
                  <a:ext cx="1036486" cy="103648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258993DB-D2EA-4A3D-8585-7CFFCED2C98A}"/>
                    </a:ext>
                  </a:extLst>
                </p:cNvPr>
                <p:cNvSpPr txBox="1"/>
                <p:nvPr/>
              </p:nvSpPr>
              <p:spPr>
                <a:xfrm>
                  <a:off x="7888586" y="2419500"/>
                  <a:ext cx="1838957" cy="51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雲端伺服器</a:t>
                  </a: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74859B02-71A6-4048-8D39-5C732BC19B68}"/>
                  </a:ext>
                </a:extLst>
              </p:cNvPr>
              <p:cNvGrpSpPr/>
              <p:nvPr/>
            </p:nvGrpSpPr>
            <p:grpSpPr>
              <a:xfrm>
                <a:off x="8100392" y="4783953"/>
                <a:ext cx="757509" cy="956888"/>
                <a:chOff x="5291337" y="1735352"/>
                <a:chExt cx="1267112" cy="1600621"/>
              </a:xfrm>
            </p:grpSpPr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7D8F219D-A76F-4144-B1FF-2C73BBE03F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0879" y="1735352"/>
                  <a:ext cx="1036487" cy="1036487"/>
                </a:xfrm>
                <a:prstGeom prst="rect">
                  <a:avLst/>
                </a:prstGeom>
                <a:noFill/>
              </p:spPr>
            </p:pic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7F8928D7-1010-4CA7-A4C5-2A9A3429C896}"/>
                    </a:ext>
                  </a:extLst>
                </p:cNvPr>
                <p:cNvSpPr txBox="1"/>
                <p:nvPr/>
              </p:nvSpPr>
              <p:spPr>
                <a:xfrm>
                  <a:off x="5291337" y="2821143"/>
                  <a:ext cx="1267112" cy="51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algn="ctr">
                    <a:defRPr sz="200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defRPr>
                  </a:lvl1pPr>
                </a:lstStyle>
                <a:p>
                  <a:r>
                    <a:rPr lang="zh-TW" altLang="en-US" sz="1400" dirty="0"/>
                    <a:t>手機</a:t>
                  </a:r>
                </a:p>
              </p:txBody>
            </p:sp>
          </p:grp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52001D2A-5824-4D29-9348-5E6C017CE202}"/>
                  </a:ext>
                </a:extLst>
              </p:cNvPr>
              <p:cNvGrpSpPr/>
              <p:nvPr/>
            </p:nvGrpSpPr>
            <p:grpSpPr>
              <a:xfrm>
                <a:off x="4358898" y="4828954"/>
                <a:ext cx="789166" cy="947174"/>
                <a:chOff x="7491079" y="3963705"/>
                <a:chExt cx="1320065" cy="1584372"/>
              </a:xfrm>
            </p:grpSpPr>
            <p:pic>
              <p:nvPicPr>
                <p:cNvPr id="48" name="圖片 47">
                  <a:extLst>
                    <a:ext uri="{FF2B5EF4-FFF2-40B4-BE49-F238E27FC236}">
                      <a16:creationId xmlns:a16="http://schemas.microsoft.com/office/drawing/2014/main" id="{F1C733F4-6F58-4B15-A849-1F0F4DCFCF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3186" y="3963705"/>
                  <a:ext cx="1075852" cy="1075852"/>
                </a:xfrm>
                <a:prstGeom prst="rect">
                  <a:avLst/>
                </a:prstGeom>
                <a:noFill/>
              </p:spPr>
            </p:pic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A9AE4862-CD0D-4786-A077-2F65DF540333}"/>
                    </a:ext>
                  </a:extLst>
                </p:cNvPr>
                <p:cNvSpPr txBox="1"/>
                <p:nvPr/>
              </p:nvSpPr>
              <p:spPr>
                <a:xfrm>
                  <a:off x="7491079" y="5033248"/>
                  <a:ext cx="1320065" cy="5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400" dirty="0">
                      <a:solidFill>
                        <a:schemeClr val="accen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讀取器</a:t>
                  </a:r>
                </a:p>
              </p:txBody>
            </p:sp>
          </p:grpSp>
          <p:sp>
            <p:nvSpPr>
              <p:cNvPr id="64" name="雲朵形 63">
                <a:extLst>
                  <a:ext uri="{FF2B5EF4-FFF2-40B4-BE49-F238E27FC236}">
                    <a16:creationId xmlns:a16="http://schemas.microsoft.com/office/drawing/2014/main" id="{94D8325C-31B6-4F7D-BE15-D18B55BCFD10}"/>
                  </a:ext>
                </a:extLst>
              </p:cNvPr>
              <p:cNvSpPr/>
              <p:nvPr/>
            </p:nvSpPr>
            <p:spPr>
              <a:xfrm>
                <a:off x="995447" y="3168336"/>
                <a:ext cx="7724484" cy="993928"/>
              </a:xfrm>
              <a:prstGeom prst="cloud">
                <a:avLst/>
              </a:prstGeom>
              <a:pattFill prst="wdUpDiag">
                <a:fgClr>
                  <a:schemeClr val="accent1"/>
                </a:fgClr>
                <a:bgClr>
                  <a:schemeClr val="accent5">
                    <a:lumMod val="75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36A6553-1B98-4947-B00A-5BCC5DAF7360}"/>
                  </a:ext>
                </a:extLst>
              </p:cNvPr>
              <p:cNvSpPr/>
              <p:nvPr/>
            </p:nvSpPr>
            <p:spPr>
              <a:xfrm>
                <a:off x="1851652" y="3164147"/>
                <a:ext cx="5915178" cy="448611"/>
              </a:xfrm>
              <a:prstGeom prst="rect">
                <a:avLst/>
              </a:prstGeom>
              <a:pattFill prst="narVert">
                <a:fgClr>
                  <a:srgbClr val="002060"/>
                </a:fgClr>
                <a:bgClr>
                  <a:srgbClr val="002060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1600" b="1" dirty="0">
                    <a:ln w="0"/>
                    <a:solidFill>
                      <a:schemeClr val="bg1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+mj-ea"/>
                    <a:ea typeface="+mj-ea"/>
                  </a:rPr>
                  <a:t>無人商店雲端服務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2EE500A-8BC7-4571-B67D-4C4A9765BEC4}"/>
                  </a:ext>
                </a:extLst>
              </p:cNvPr>
              <p:cNvSpPr/>
              <p:nvPr/>
            </p:nvSpPr>
            <p:spPr>
              <a:xfrm>
                <a:off x="1851652" y="2815227"/>
                <a:ext cx="1969895" cy="34891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accent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管理端服務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7EE3058-027D-4D4C-948A-D0179BA16428}"/>
                  </a:ext>
                </a:extLst>
              </p:cNvPr>
              <p:cNvSpPr/>
              <p:nvPr/>
            </p:nvSpPr>
            <p:spPr>
              <a:xfrm>
                <a:off x="4932041" y="2815227"/>
                <a:ext cx="1759830" cy="34891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商店端服務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65BC44D-C60D-4DFE-9FB3-B70F585AF99F}"/>
                  </a:ext>
                </a:extLst>
              </p:cNvPr>
              <p:cNvSpPr/>
              <p:nvPr/>
            </p:nvSpPr>
            <p:spPr>
              <a:xfrm>
                <a:off x="6806245" y="2811036"/>
                <a:ext cx="960585" cy="34891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使用者手機</a:t>
                </a:r>
                <a:r>
                  <a:rPr lang="en-US" altLang="zh-TW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r>
                  <a:rPr lang="zh-TW" altLang="en-US" sz="1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服務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D49B532-66F1-4561-B98C-38A49C6048BC}"/>
                  </a:ext>
                </a:extLst>
              </p:cNvPr>
              <p:cNvSpPr/>
              <p:nvPr/>
            </p:nvSpPr>
            <p:spPr>
              <a:xfrm>
                <a:off x="1907372" y="1465205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會員管理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66C588D-ECC8-4484-906E-CECFF1D29B94}"/>
                  </a:ext>
                </a:extLst>
              </p:cNvPr>
              <p:cNvSpPr/>
              <p:nvPr/>
            </p:nvSpPr>
            <p:spPr>
              <a:xfrm>
                <a:off x="2291875" y="1465204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商品管理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3ED3CB4-0D02-4EE4-A14F-1DD96FCF8F27}"/>
                  </a:ext>
                </a:extLst>
              </p:cNvPr>
              <p:cNvSpPr/>
              <p:nvPr/>
            </p:nvSpPr>
            <p:spPr>
              <a:xfrm>
                <a:off x="2676377" y="1465204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新增商品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A950C9D-137F-4A86-AA07-3BF46271E40D}"/>
                  </a:ext>
                </a:extLst>
              </p:cNvPr>
              <p:cNvSpPr/>
              <p:nvPr/>
            </p:nvSpPr>
            <p:spPr>
              <a:xfrm>
                <a:off x="3055136" y="1465203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交易紀錄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0844977-FB41-49CB-B84D-C7D96F70E4F0}"/>
                  </a:ext>
                </a:extLst>
              </p:cNvPr>
              <p:cNvSpPr/>
              <p:nvPr/>
            </p:nvSpPr>
            <p:spPr>
              <a:xfrm>
                <a:off x="3448490" y="1465203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查詢商品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7A6AFCF-96C1-43C9-B08F-DFD196152B09}"/>
                  </a:ext>
                </a:extLst>
              </p:cNvPr>
              <p:cNvSpPr/>
              <p:nvPr/>
            </p:nvSpPr>
            <p:spPr>
              <a:xfrm>
                <a:off x="5436095" y="1468176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活動折價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EF07214-F3F0-4F4F-A039-0AD17F687F9D}"/>
                  </a:ext>
                </a:extLst>
              </p:cNvPr>
              <p:cNvSpPr/>
              <p:nvPr/>
            </p:nvSpPr>
            <p:spPr>
              <a:xfrm>
                <a:off x="5035390" y="1468381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計算金額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5DD1409-F73D-4AD1-A14F-31F3BF778E91}"/>
                  </a:ext>
                </a:extLst>
              </p:cNvPr>
              <p:cNvSpPr/>
              <p:nvPr/>
            </p:nvSpPr>
            <p:spPr>
              <a:xfrm>
                <a:off x="5845458" y="1468176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結帳服務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D51D6AB-2268-4559-B2B6-A066DF0A0B39}"/>
                  </a:ext>
                </a:extLst>
              </p:cNvPr>
              <p:cNvSpPr/>
              <p:nvPr/>
            </p:nvSpPr>
            <p:spPr>
              <a:xfrm>
                <a:off x="6271886" y="1468381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/>
                  <a:t>回傳電子發票</a:t>
                </a:r>
                <a:endParaRPr lang="en-US" altLang="zh-TW" sz="1200" dirty="0"/>
              </a:p>
            </p:txBody>
          </p: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F26ADDC3-1006-41E4-AEE5-D84457F80387}"/>
                  </a:ext>
                </a:extLst>
              </p:cNvPr>
              <p:cNvGrpSpPr/>
              <p:nvPr/>
            </p:nvGrpSpPr>
            <p:grpSpPr>
              <a:xfrm>
                <a:off x="3853062" y="1711064"/>
                <a:ext cx="1042273" cy="933256"/>
                <a:chOff x="-316531" y="2403016"/>
                <a:chExt cx="2059126" cy="1870066"/>
              </a:xfrm>
            </p:grpSpPr>
            <p:pic>
              <p:nvPicPr>
                <p:cNvPr id="79" name="圖形 78" descr="資料庫">
                  <a:extLst>
                    <a:ext uri="{FF2B5EF4-FFF2-40B4-BE49-F238E27FC236}">
                      <a16:creationId xmlns:a16="http://schemas.microsoft.com/office/drawing/2014/main" id="{B5B3EB19-7A7E-4DF7-81B0-40768D1F3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9" y="2403016"/>
                  <a:ext cx="1315014" cy="1315014"/>
                </a:xfrm>
                <a:prstGeom prst="rect">
                  <a:avLst/>
                </a:prstGeom>
              </p:spPr>
            </p:pic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87D619D0-AF1E-42F8-8076-A9047D9E9D9E}"/>
                    </a:ext>
                  </a:extLst>
                </p:cNvPr>
                <p:cNvSpPr txBox="1"/>
                <p:nvPr/>
              </p:nvSpPr>
              <p:spPr>
                <a:xfrm>
                  <a:off x="-316531" y="3718029"/>
                  <a:ext cx="2059126" cy="555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200" b="1" dirty="0">
                      <a:solidFill>
                        <a:schemeClr val="tx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雲端資料庫</a:t>
                  </a: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EE0A60B-B7A8-4A2B-A676-6D67E424AEFC}"/>
                  </a:ext>
                </a:extLst>
              </p:cNvPr>
              <p:cNvSpPr/>
              <p:nvPr/>
            </p:nvSpPr>
            <p:spPr>
              <a:xfrm>
                <a:off x="6899118" y="1464744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設定服務</a:t>
                </a:r>
                <a:endParaRPr lang="en-US" altLang="zh-TW" sz="1400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11E7A19-3137-446C-A7E8-BFF4102EBA6E}"/>
                  </a:ext>
                </a:extLst>
              </p:cNvPr>
              <p:cNvSpPr/>
              <p:nvPr/>
            </p:nvSpPr>
            <p:spPr>
              <a:xfrm>
                <a:off x="7319229" y="1461011"/>
                <a:ext cx="353899" cy="1345833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/>
                  <a:t>查詢服務</a:t>
                </a:r>
                <a:endParaRPr lang="en-US" altLang="zh-TW" sz="1400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2440C40-41F5-4DC6-BD28-86E0B14FACB2}"/>
                  </a:ext>
                </a:extLst>
              </p:cNvPr>
              <p:cNvSpPr/>
              <p:nvPr/>
            </p:nvSpPr>
            <p:spPr>
              <a:xfrm>
                <a:off x="788794" y="225003"/>
                <a:ext cx="7520007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4400" dirty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chemeClr val="accent5">
                            <a:lumMod val="75000"/>
                          </a:schemeClr>
                        </a:gs>
                      </a:gsLst>
                      <a:lin ang="5400000"/>
                    </a:gradFill>
                  </a:rPr>
                  <a:t>情境模擬一：</a:t>
                </a:r>
                <a:r>
                  <a:rPr lang="zh-TW" altLang="en-US" sz="4400" b="0" cap="none" spc="0" dirty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chemeClr val="accent5">
                            <a:lumMod val="75000"/>
                          </a:schemeClr>
                        </a:gs>
                      </a:gsLst>
                      <a:lin ang="5400000"/>
                    </a:gradFill>
                    <a:effectLst/>
                  </a:rPr>
                  <a:t>使用者購買商品</a:t>
                </a:r>
              </a:p>
            </p:txBody>
          </p:sp>
          <p:cxnSp>
            <p:nvCxnSpPr>
              <p:cNvPr id="84" name="直線單箭頭接點 83">
                <a:extLst>
                  <a:ext uri="{FF2B5EF4-FFF2-40B4-BE49-F238E27FC236}">
                    <a16:creationId xmlns:a16="http://schemas.microsoft.com/office/drawing/2014/main" id="{80CBC23B-1DA5-45DF-9E20-D275C1228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2917" y="5306919"/>
                <a:ext cx="621281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單箭頭接點 90">
                <a:extLst>
                  <a:ext uri="{FF2B5EF4-FFF2-40B4-BE49-F238E27FC236}">
                    <a16:creationId xmlns:a16="http://schemas.microsoft.com/office/drawing/2014/main" id="{23F5BF40-8F6A-4ABB-A491-16AE32BC9C7D}"/>
                  </a:ext>
                </a:extLst>
              </p:cNvPr>
              <p:cNvCxnSpPr>
                <a:cxnSpLocks/>
                <a:stCxn id="75" idx="1"/>
              </p:cNvCxnSpPr>
              <p:nvPr/>
            </p:nvCxnSpPr>
            <p:spPr>
              <a:xfrm flipH="1" flipV="1">
                <a:off x="4548798" y="2131104"/>
                <a:ext cx="486592" cy="10194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CB1A7CF2-04F4-48FC-9D3A-4A7C826B4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4199" y="2708920"/>
                <a:ext cx="1697025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接點: 肘形 110">
                <a:extLst>
                  <a:ext uri="{FF2B5EF4-FFF2-40B4-BE49-F238E27FC236}">
                    <a16:creationId xmlns:a16="http://schemas.microsoft.com/office/drawing/2014/main" id="{0E42ACAD-5D1E-432B-B0BC-CAAD16B2C700}"/>
                  </a:ext>
                </a:extLst>
              </p:cNvPr>
              <p:cNvCxnSpPr>
                <a:cxnSpLocks/>
                <a:stCxn id="51" idx="2"/>
                <a:endCxn id="57" idx="2"/>
              </p:cNvCxnSpPr>
              <p:nvPr/>
            </p:nvCxnSpPr>
            <p:spPr>
              <a:xfrm rot="5400000">
                <a:off x="7283821" y="4549521"/>
                <a:ext cx="4007" cy="2386647"/>
              </a:xfrm>
              <a:prstGeom prst="bentConnector3">
                <a:avLst>
                  <a:gd name="adj1" fmla="val 11193087"/>
                </a:avLst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單箭頭接點 121">
                <a:extLst>
                  <a:ext uri="{FF2B5EF4-FFF2-40B4-BE49-F238E27FC236}">
                    <a16:creationId xmlns:a16="http://schemas.microsoft.com/office/drawing/2014/main" id="{8B536500-A313-4E1A-89BF-DADA25E6D4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29298" y="4966272"/>
                <a:ext cx="562982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單箭頭接點 130">
                <a:extLst>
                  <a:ext uri="{FF2B5EF4-FFF2-40B4-BE49-F238E27FC236}">
                    <a16:creationId xmlns:a16="http://schemas.microsoft.com/office/drawing/2014/main" id="{6B6AE598-18A0-4399-B347-F38DBCC41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718" y="5325708"/>
                <a:ext cx="558177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747A187-A705-4CB5-B965-A32B2243E03E}"/>
                  </a:ext>
                </a:extLst>
              </p:cNvPr>
              <p:cNvSpPr txBox="1"/>
              <p:nvPr/>
            </p:nvSpPr>
            <p:spPr>
              <a:xfrm>
                <a:off x="6281655" y="5752628"/>
                <a:ext cx="1621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結帳請求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1F861205-B0D8-421A-925D-9A170D02E44F}"/>
                  </a:ext>
                </a:extLst>
              </p:cNvPr>
              <p:cNvSpPr txBox="1"/>
              <p:nvPr/>
            </p:nvSpPr>
            <p:spPr>
              <a:xfrm>
                <a:off x="3448490" y="5760366"/>
                <a:ext cx="1278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掃</a:t>
                </a:r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RFID</a:t>
                </a:r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FAA7DF1-B98B-4501-8C33-B904313D1593}"/>
                  </a:ext>
                </a:extLst>
              </p:cNvPr>
              <p:cNvSpPr txBox="1"/>
              <p:nvPr/>
            </p:nvSpPr>
            <p:spPr>
              <a:xfrm>
                <a:off x="280318" y="1814953"/>
                <a:ext cx="1562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3"/>
                </a:pP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查詢</a:t>
                </a:r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DB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商品價錢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43233FD9-1C25-4DA8-8D76-594864A6A4CE}"/>
                  </a:ext>
                </a:extLst>
              </p:cNvPr>
              <p:cNvSpPr txBox="1"/>
              <p:nvPr/>
            </p:nvSpPr>
            <p:spPr>
              <a:xfrm>
                <a:off x="4170803" y="988803"/>
                <a:ext cx="3451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查詢商品是否有折價並計算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96CCCD9A-4625-47C7-BA66-0B8D7664647A}"/>
                  </a:ext>
                </a:extLst>
              </p:cNvPr>
              <p:cNvSpPr txBox="1"/>
              <p:nvPr/>
            </p:nvSpPr>
            <p:spPr>
              <a:xfrm>
                <a:off x="5398159" y="4322219"/>
                <a:ext cx="1928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回傳結帳請求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493216EF-D6C7-4E22-BD3C-8B34BF025BF7}"/>
                  </a:ext>
                </a:extLst>
              </p:cNvPr>
              <p:cNvSpPr txBox="1"/>
              <p:nvPr/>
            </p:nvSpPr>
            <p:spPr>
              <a:xfrm>
                <a:off x="5810533" y="6237312"/>
                <a:ext cx="3305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掃</a:t>
                </a:r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上的</a:t>
                </a:r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QR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code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結帳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24A58503-10DC-441F-906C-706F2B7A3063}"/>
                  </a:ext>
                </a:extLst>
              </p:cNvPr>
              <p:cNvSpPr txBox="1"/>
              <p:nvPr/>
            </p:nvSpPr>
            <p:spPr>
              <a:xfrm>
                <a:off x="2915816" y="4330327"/>
                <a:ext cx="2566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屏幕顯示交易完成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97F52A4E-6CB0-4693-B9F5-6E2881BBE29A}"/>
                  </a:ext>
                </a:extLst>
              </p:cNvPr>
              <p:cNvSpPr txBox="1"/>
              <p:nvPr/>
            </p:nvSpPr>
            <p:spPr>
              <a:xfrm>
                <a:off x="53412" y="2819419"/>
                <a:ext cx="196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交易紀錄建檔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422C9B93-ABE0-4787-A5AB-AA992FA5EF10}"/>
                  </a:ext>
                </a:extLst>
              </p:cNvPr>
              <p:cNvSpPr txBox="1"/>
              <p:nvPr/>
            </p:nvSpPr>
            <p:spPr>
              <a:xfrm>
                <a:off x="7251758" y="4320422"/>
                <a:ext cx="1928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9.</a:t>
                </a:r>
                <a:r>
                  <a:rPr lang="zh-TW" altLang="en-US" dirty="0">
                    <a:solidFill>
                      <a:schemeClr val="accent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回傳電子發票</a:t>
                </a:r>
                <a:endParaRPr lang="en-US" altLang="zh-TW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8D893423-A81A-4D6C-9DE8-C60321AA4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830" y="5098830"/>
                <a:ext cx="549586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單箭頭接點 156">
                <a:extLst>
                  <a:ext uri="{FF2B5EF4-FFF2-40B4-BE49-F238E27FC236}">
                    <a16:creationId xmlns:a16="http://schemas.microsoft.com/office/drawing/2014/main" id="{D175BE2B-A829-4EDC-A80E-31E2B17AE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3045" y="1287814"/>
                <a:ext cx="0" cy="370806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>
                <a:extLst>
                  <a:ext uri="{FF2B5EF4-FFF2-40B4-BE49-F238E27FC236}">
                    <a16:creationId xmlns:a16="http://schemas.microsoft.com/office/drawing/2014/main" id="{A57A143F-9A84-48B3-B100-B267E36277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0203" y="4631893"/>
                <a:ext cx="532236" cy="628922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C1673B1B-47B6-499F-AF08-6909227CC38F}"/>
                  </a:ext>
                </a:extLst>
              </p:cNvPr>
              <p:cNvCxnSpPr>
                <a:cxnSpLocks/>
                <a:stCxn id="149" idx="0"/>
              </p:cNvCxnSpPr>
              <p:nvPr/>
            </p:nvCxnSpPr>
            <p:spPr>
              <a:xfrm rot="16200000" flipH="1">
                <a:off x="2820336" y="56106"/>
                <a:ext cx="316153" cy="3833847"/>
              </a:xfrm>
              <a:prstGeom prst="bentConnector4">
                <a:avLst>
                  <a:gd name="adj1" fmla="val -127398"/>
                  <a:gd name="adj2" fmla="val 99182"/>
                </a:avLst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接點: 肘形 125">
                <a:extLst>
                  <a:ext uri="{FF2B5EF4-FFF2-40B4-BE49-F238E27FC236}">
                    <a16:creationId xmlns:a16="http://schemas.microsoft.com/office/drawing/2014/main" id="{EACB2ADF-2F66-41C0-BA2F-C1CF1378CA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9800" y="2705606"/>
                <a:ext cx="3845026" cy="100453"/>
              </a:xfrm>
              <a:prstGeom prst="bentConnector3">
                <a:avLst>
                  <a:gd name="adj1" fmla="val 125"/>
                </a:avLst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661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173</Words>
  <Application>Microsoft Office PowerPoint</Application>
  <PresentationFormat>如螢幕大小 (4:3)</PresentationFormat>
  <Paragraphs>56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A6409001 A6409001</dc:creator>
  <cp:lastModifiedBy>A6409001 A6409001</cp:lastModifiedBy>
  <cp:revision>65</cp:revision>
  <dcterms:created xsi:type="dcterms:W3CDTF">2019-06-02T06:22:10Z</dcterms:created>
  <dcterms:modified xsi:type="dcterms:W3CDTF">2019-06-03T03:34:50Z</dcterms:modified>
</cp:coreProperties>
</file>