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60" r:id="rId2"/>
    <p:sldId id="262" r:id="rId3"/>
    <p:sldId id="263" r:id="rId4"/>
    <p:sldId id="267" r:id="rId5"/>
    <p:sldId id="264" r:id="rId6"/>
    <p:sldId id="268" r:id="rId7"/>
    <p:sldId id="270" r:id="rId8"/>
    <p:sldId id="271" r:id="rId9"/>
    <p:sldId id="272" r:id="rId10"/>
    <p:sldId id="274" r:id="rId11"/>
    <p:sldId id="273" r:id="rId12"/>
    <p:sldId id="265" r:id="rId13"/>
    <p:sldId id="275" r:id="rId14"/>
    <p:sldId id="276" r:id="rId15"/>
    <p:sldId id="277" r:id="rId16"/>
    <p:sldId id="266" r:id="rId17"/>
    <p:sldId id="278" r:id="rId18"/>
    <p:sldId id="280" r:id="rId19"/>
    <p:sldId id="279" r:id="rId20"/>
    <p:sldId id="261" r:id="rId21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6B5A"/>
    <a:srgbClr val="10201F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416AC-CA1A-4A69-BE44-18FDB1A7A50F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D127A-2D18-4DB6-8144-FD2BDCF49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03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817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257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12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774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39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200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21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99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83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218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2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007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990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14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74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019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190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79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909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02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CF561C-26F8-4749-A2E1-37D4BCB6D8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27" b="27757"/>
          <a:stretch/>
        </p:blipFill>
        <p:spPr>
          <a:xfrm>
            <a:off x="20" y="1695797"/>
            <a:ext cx="12191980" cy="32585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FA84271-F4D2-4FCA-B4BA-5FA91503C6B1}"/>
              </a:ext>
            </a:extLst>
          </p:cNvPr>
          <p:cNvSpPr/>
          <p:nvPr/>
        </p:nvSpPr>
        <p:spPr>
          <a:xfrm>
            <a:off x="-20" y="-65988"/>
            <a:ext cx="12192000" cy="7079529"/>
          </a:xfrm>
          <a:prstGeom prst="rect">
            <a:avLst/>
          </a:prstGeom>
          <a:solidFill>
            <a:schemeClr val="tx1">
              <a:lumMod val="65000"/>
              <a:lumOff val="3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A4FEBE-32AB-4B64-BEC1-BA3A73ABF038}"/>
              </a:ext>
            </a:extLst>
          </p:cNvPr>
          <p:cNvSpPr txBox="1"/>
          <p:nvPr/>
        </p:nvSpPr>
        <p:spPr>
          <a:xfrm>
            <a:off x="1409699" y="2921168"/>
            <a:ext cx="7496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分析家族健康資料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2F92D0-E126-4D99-AB7C-5BBC50A650D3}"/>
              </a:ext>
            </a:extLst>
          </p:cNvPr>
          <p:cNvSpPr/>
          <p:nvPr/>
        </p:nvSpPr>
        <p:spPr>
          <a:xfrm>
            <a:off x="1511976" y="2741050"/>
            <a:ext cx="6041219" cy="180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3E9AF0-85EE-44A4-885D-34D71EF1E730}"/>
              </a:ext>
            </a:extLst>
          </p:cNvPr>
          <p:cNvSpPr txBox="1"/>
          <p:nvPr/>
        </p:nvSpPr>
        <p:spPr>
          <a:xfrm>
            <a:off x="9239230" y="4602718"/>
            <a:ext cx="27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/>
                </a:solidFill>
              </a:rPr>
              <a:t>2019.06.11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75241FA6-C992-4810-A4C1-5041BE861BC0}"/>
              </a:ext>
            </a:extLst>
          </p:cNvPr>
          <p:cNvSpPr txBox="1"/>
          <p:nvPr/>
        </p:nvSpPr>
        <p:spPr>
          <a:xfrm>
            <a:off x="1511976" y="3960060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/>
                </a:solidFill>
              </a:rPr>
              <a:t>報    告    </a:t>
            </a:r>
            <a:r>
              <a:rPr lang="zh-TW" altLang="en-US" dirty="0">
                <a:solidFill>
                  <a:schemeClr val="bg1"/>
                </a:solidFill>
              </a:rPr>
              <a:t>人 ： </a:t>
            </a:r>
            <a:r>
              <a:rPr lang="zh-TW" altLang="en-US" dirty="0" smtClean="0">
                <a:solidFill>
                  <a:schemeClr val="bg1"/>
                </a:solidFill>
              </a:rPr>
              <a:t>邱郁涵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(A6409001)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/>
                </a:solidFill>
              </a:rPr>
              <a:t>指 導 老 師  ： 鄭美龍 老師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54346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/>
              <a:t>PART TWO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words Click here to add words Click here to add words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2F5CAE-CA32-41DE-871D-0656F692C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45" y="3466378"/>
            <a:ext cx="3770515" cy="25136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0FF43F2-B2A1-4220-9C2E-F38D8303F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16" y="1773593"/>
            <a:ext cx="2891369" cy="42065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D48F24-8C93-46BA-A7FE-45702F3AE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01" y="1773593"/>
            <a:ext cx="3391201" cy="247923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8FCB30D-72C5-4661-AB8C-276B48FAB9E7}"/>
              </a:ext>
            </a:extLst>
          </p:cNvPr>
          <p:cNvSpPr/>
          <p:nvPr/>
        </p:nvSpPr>
        <p:spPr>
          <a:xfrm>
            <a:off x="7667645" y="1773593"/>
            <a:ext cx="3770515" cy="1477328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3D2422-D354-4AD8-BB1A-2B892D892D3A}"/>
              </a:ext>
            </a:extLst>
          </p:cNvPr>
          <p:cNvSpPr/>
          <p:nvPr/>
        </p:nvSpPr>
        <p:spPr>
          <a:xfrm>
            <a:off x="830847" y="4502844"/>
            <a:ext cx="3391709" cy="1477328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1AEAA9E-B97C-4AF3-A51A-64DF1C77BD14}"/>
              </a:ext>
            </a:extLst>
          </p:cNvPr>
          <p:cNvSpPr txBox="1"/>
          <p:nvPr/>
        </p:nvSpPr>
        <p:spPr>
          <a:xfrm>
            <a:off x="1115004" y="4655244"/>
            <a:ext cx="3892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LIFE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096AA-1C9A-4D4A-B21B-80F2184C061B}"/>
              </a:ext>
            </a:extLst>
          </p:cNvPr>
          <p:cNvSpPr/>
          <p:nvPr/>
        </p:nvSpPr>
        <p:spPr>
          <a:xfrm>
            <a:off x="1115004" y="5424685"/>
            <a:ext cx="1040746" cy="108052"/>
          </a:xfrm>
          <a:prstGeom prst="rect">
            <a:avLst/>
          </a:prstGeom>
          <a:solidFill>
            <a:schemeClr val="bg1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18251C-0B81-4EC4-A8B8-A5F18090D93A}"/>
              </a:ext>
            </a:extLst>
          </p:cNvPr>
          <p:cNvSpPr txBox="1"/>
          <p:nvPr/>
        </p:nvSpPr>
        <p:spPr>
          <a:xfrm>
            <a:off x="7796649" y="1832357"/>
            <a:ext cx="3552805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35506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5" grpId="0" animBg="1"/>
      <p:bldP spid="16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/>
              <a:t>PART TWO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words Click here to add words Click here to add words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algn="dist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0A74AB-20FF-4CA3-9171-5D4C9AEF8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2062479"/>
            <a:ext cx="4021311" cy="26747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3EE0C3-43BD-4FFA-A0BA-7659925D8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408" y="2059433"/>
            <a:ext cx="4941338" cy="268087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CC5DAC7-E3BE-4F75-A5BD-6C5299DFB0A9}"/>
              </a:ext>
            </a:extLst>
          </p:cNvPr>
          <p:cNvSpPr/>
          <p:nvPr/>
        </p:nvSpPr>
        <p:spPr>
          <a:xfrm>
            <a:off x="1352550" y="4888146"/>
            <a:ext cx="7079225" cy="1477328"/>
          </a:xfrm>
          <a:prstGeom prst="rect">
            <a:avLst/>
          </a:prstGeom>
          <a:solidFill>
            <a:srgbClr val="2C6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571B30-35B8-4911-AA60-395D5C927340}"/>
              </a:ext>
            </a:extLst>
          </p:cNvPr>
          <p:cNvSpPr txBox="1"/>
          <p:nvPr/>
        </p:nvSpPr>
        <p:spPr>
          <a:xfrm>
            <a:off x="1989413" y="5183247"/>
            <a:ext cx="5479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39818D-8209-403A-912C-8DE0092C1184}"/>
              </a:ext>
            </a:extLst>
          </p:cNvPr>
          <p:cNvSpPr txBox="1"/>
          <p:nvPr/>
        </p:nvSpPr>
        <p:spPr>
          <a:xfrm>
            <a:off x="9068638" y="5183247"/>
            <a:ext cx="3892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2C6B5A"/>
                </a:solidFill>
              </a:rPr>
              <a:t>LIFE</a:t>
            </a:r>
            <a:endParaRPr lang="zh-CN" altLang="en-US" sz="4400" b="1" dirty="0">
              <a:solidFill>
                <a:srgbClr val="2C6B5A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92960D-88B5-4568-9D06-B318DF57198A}"/>
              </a:ext>
            </a:extLst>
          </p:cNvPr>
          <p:cNvSpPr/>
          <p:nvPr/>
        </p:nvSpPr>
        <p:spPr>
          <a:xfrm>
            <a:off x="9068638" y="5952688"/>
            <a:ext cx="1040746" cy="108052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C6B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90657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3" grpId="0"/>
      <p:bldP spid="16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22AEAC0-D140-414C-9893-AB2DB8D760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E43D641-EAD2-458A-93EF-4FA4E353ECF3}"/>
              </a:ext>
            </a:extLst>
          </p:cNvPr>
          <p:cNvCxnSpPr>
            <a:stCxn id="4" idx="0"/>
          </p:cNvCxnSpPr>
          <p:nvPr/>
        </p:nvCxnSpPr>
        <p:spPr>
          <a:xfrm>
            <a:off x="6096000" y="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F9BD7C-0CD6-4D18-BAE1-49741A93EB19}"/>
              </a:ext>
            </a:extLst>
          </p:cNvPr>
          <p:cNvCxnSpPr/>
          <p:nvPr/>
        </p:nvCxnSpPr>
        <p:spPr>
          <a:xfrm>
            <a:off x="6096000" y="585511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35DA0AB-F39F-4D63-BD9C-AFAE9AE4F11A}"/>
              </a:ext>
            </a:extLst>
          </p:cNvPr>
          <p:cNvSpPr txBox="1"/>
          <p:nvPr/>
        </p:nvSpPr>
        <p:spPr>
          <a:xfrm>
            <a:off x="1804221" y="1850921"/>
            <a:ext cx="95569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</a:rPr>
              <a:t>PART THREE</a:t>
            </a:r>
            <a:endParaRPr lang="zh-CN" altLang="en-US" sz="138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B9A112-4596-416C-855D-44B3C692D699}"/>
              </a:ext>
            </a:extLst>
          </p:cNvPr>
          <p:cNvSpPr txBox="1"/>
          <p:nvPr/>
        </p:nvSpPr>
        <p:spPr>
          <a:xfrm>
            <a:off x="4019550" y="4349300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83013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THREE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6117DF-29C4-4238-ABAF-1E4D354ED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54" y="2089210"/>
            <a:ext cx="4566696" cy="34265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880940C-BDFA-4D21-8D06-A065623EF8A7}"/>
              </a:ext>
            </a:extLst>
          </p:cNvPr>
          <p:cNvSpPr txBox="1"/>
          <p:nvPr/>
        </p:nvSpPr>
        <p:spPr>
          <a:xfrm>
            <a:off x="4387851" y="2167380"/>
            <a:ext cx="4992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MY</a:t>
            </a:r>
            <a:r>
              <a:rPr lang="en-US" altLang="zh-CN" sz="4400" b="1" dirty="0"/>
              <a:t>     LIFE</a:t>
            </a:r>
            <a:endParaRPr lang="zh-CN" altLang="en-US" sz="4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19785B-9ADE-4968-B54B-43D3BCC3C568}"/>
              </a:ext>
            </a:extLst>
          </p:cNvPr>
          <p:cNvSpPr txBox="1"/>
          <p:nvPr/>
        </p:nvSpPr>
        <p:spPr>
          <a:xfrm>
            <a:off x="5939138" y="3299403"/>
            <a:ext cx="392510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Click here to add words Click here to add words Click here to add words Click here to add words</a:t>
            </a:r>
            <a:endParaRPr lang="zh-CN" altLang="en-US" sz="20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FB0F5A-70B6-4613-A738-439BA68BBE0E}"/>
              </a:ext>
            </a:extLst>
          </p:cNvPr>
          <p:cNvSpPr/>
          <p:nvPr/>
        </p:nvSpPr>
        <p:spPr>
          <a:xfrm>
            <a:off x="5939138" y="2977567"/>
            <a:ext cx="1040746" cy="108052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383C90-1771-4BCE-93F9-25862176C55C}"/>
              </a:ext>
            </a:extLst>
          </p:cNvPr>
          <p:cNvSpPr/>
          <p:nvPr/>
        </p:nvSpPr>
        <p:spPr>
          <a:xfrm>
            <a:off x="9700153" y="2048353"/>
            <a:ext cx="1482197" cy="3468629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344F51-D3E8-4740-A350-781293BCBF62}"/>
              </a:ext>
            </a:extLst>
          </p:cNvPr>
          <p:cNvSpPr txBox="1"/>
          <p:nvPr/>
        </p:nvSpPr>
        <p:spPr>
          <a:xfrm>
            <a:off x="10268377" y="2355157"/>
            <a:ext cx="509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LIFE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634940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 animBg="1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/>
              <a:t>PART THREE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7DB207-1A15-402B-B6A2-28806F53A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015" y="1927343"/>
            <a:ext cx="4903797" cy="367937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D7A92D4-B3A1-43B3-AA9A-6620868CA9A3}"/>
              </a:ext>
            </a:extLst>
          </p:cNvPr>
          <p:cNvSpPr/>
          <p:nvPr/>
        </p:nvSpPr>
        <p:spPr>
          <a:xfrm>
            <a:off x="849086" y="1927343"/>
            <a:ext cx="4873172" cy="3679371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69F76B-3798-4774-86EE-186950CEFF22}"/>
              </a:ext>
            </a:extLst>
          </p:cNvPr>
          <p:cNvSpPr txBox="1"/>
          <p:nvPr/>
        </p:nvSpPr>
        <p:spPr>
          <a:xfrm>
            <a:off x="1094922" y="2815532"/>
            <a:ext cx="521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2ED96C-B269-4752-AF5E-736A0A720FBF}"/>
              </a:ext>
            </a:extLst>
          </p:cNvPr>
          <p:cNvSpPr/>
          <p:nvPr/>
        </p:nvSpPr>
        <p:spPr>
          <a:xfrm>
            <a:off x="1247302" y="2466114"/>
            <a:ext cx="13906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F2267B-A4DB-4DFE-BC3E-ABB96AF4963D}"/>
              </a:ext>
            </a:extLst>
          </p:cNvPr>
          <p:cNvSpPr txBox="1"/>
          <p:nvPr/>
        </p:nvSpPr>
        <p:spPr>
          <a:xfrm>
            <a:off x="1094922" y="3852388"/>
            <a:ext cx="415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90665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/>
              <a:t>PART THREE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F952B2-75FA-41F4-9748-472356F14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" y="2355157"/>
            <a:ext cx="2975737" cy="19959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2D6F72-1DAD-435C-A5D6-F32C66BFD2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153" y="2355872"/>
            <a:ext cx="2658241" cy="19945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C6F399-09F7-46D6-80DE-374866AE0D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152" y="2355157"/>
            <a:ext cx="2730205" cy="199599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EBB0D76-1C54-4BAE-B98A-D88545590072}"/>
              </a:ext>
            </a:extLst>
          </p:cNvPr>
          <p:cNvSpPr/>
          <p:nvPr/>
        </p:nvSpPr>
        <p:spPr>
          <a:xfrm>
            <a:off x="1885950" y="2180468"/>
            <a:ext cx="1200150" cy="342900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4DAC2F7-5F4D-4DAE-BA41-3F6AB0AB6A2C}"/>
              </a:ext>
            </a:extLst>
          </p:cNvPr>
          <p:cNvSpPr/>
          <p:nvPr/>
        </p:nvSpPr>
        <p:spPr>
          <a:xfrm>
            <a:off x="5576507" y="4179703"/>
            <a:ext cx="1200150" cy="342900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5CF5C2-D340-4CE4-82B4-7F12B591BFAB}"/>
              </a:ext>
            </a:extLst>
          </p:cNvPr>
          <p:cNvSpPr/>
          <p:nvPr/>
        </p:nvSpPr>
        <p:spPr>
          <a:xfrm>
            <a:off x="8873180" y="2218568"/>
            <a:ext cx="1200150" cy="342900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F3F070-B261-47CA-8800-D64304E24313}"/>
              </a:ext>
            </a:extLst>
          </p:cNvPr>
          <p:cNvSpPr txBox="1"/>
          <p:nvPr/>
        </p:nvSpPr>
        <p:spPr>
          <a:xfrm>
            <a:off x="3261932" y="5055232"/>
            <a:ext cx="649239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/>
              <a:t>Click here to add words Click here to add words Click here to add words Click here to add words</a:t>
            </a:r>
            <a:endParaRPr lang="zh-CN" altLang="en-US" sz="20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12519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22AEAC0-D140-414C-9893-AB2DB8D760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E43D641-EAD2-458A-93EF-4FA4E353ECF3}"/>
              </a:ext>
            </a:extLst>
          </p:cNvPr>
          <p:cNvCxnSpPr>
            <a:stCxn id="4" idx="0"/>
          </p:cNvCxnSpPr>
          <p:nvPr/>
        </p:nvCxnSpPr>
        <p:spPr>
          <a:xfrm>
            <a:off x="6096000" y="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F9BD7C-0CD6-4D18-BAE1-49741A93EB19}"/>
              </a:ext>
            </a:extLst>
          </p:cNvPr>
          <p:cNvCxnSpPr/>
          <p:nvPr/>
        </p:nvCxnSpPr>
        <p:spPr>
          <a:xfrm>
            <a:off x="6096000" y="585511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35DA0AB-F39F-4D63-BD9C-AFAE9AE4F11A}"/>
              </a:ext>
            </a:extLst>
          </p:cNvPr>
          <p:cNvSpPr txBox="1"/>
          <p:nvPr/>
        </p:nvSpPr>
        <p:spPr>
          <a:xfrm>
            <a:off x="2315509" y="1850922"/>
            <a:ext cx="98764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</a:rPr>
              <a:t>PART FOUR</a:t>
            </a:r>
            <a:endParaRPr lang="zh-CN" altLang="en-US" sz="138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B9A112-4596-416C-855D-44B3C692D699}"/>
              </a:ext>
            </a:extLst>
          </p:cNvPr>
          <p:cNvSpPr txBox="1"/>
          <p:nvPr/>
        </p:nvSpPr>
        <p:spPr>
          <a:xfrm>
            <a:off x="4019550" y="4349300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61048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FOUR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13AEE7-8CBA-4644-80B4-CF3FCEDD9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37" y="1720314"/>
            <a:ext cx="6049836" cy="44718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DB4BE46-3024-43D8-82D1-2B3F51E06C15}"/>
              </a:ext>
            </a:extLst>
          </p:cNvPr>
          <p:cNvSpPr txBox="1"/>
          <p:nvPr/>
        </p:nvSpPr>
        <p:spPr>
          <a:xfrm>
            <a:off x="7196438" y="1616493"/>
            <a:ext cx="39251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Click here to add words Click here to add words Click here to add words Click here to add words</a:t>
            </a:r>
            <a:endParaRPr lang="zh-CN" altLang="en-US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DFB654-9648-4B7A-87D9-22765D0D691A}"/>
              </a:ext>
            </a:extLst>
          </p:cNvPr>
          <p:cNvSpPr/>
          <p:nvPr/>
        </p:nvSpPr>
        <p:spPr>
          <a:xfrm>
            <a:off x="6991350" y="2800350"/>
            <a:ext cx="1200150" cy="2062103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C62F1E-A859-4D89-BFB3-977F02562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48" y="2800350"/>
            <a:ext cx="1198331" cy="206210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60B40E2-B149-459D-B59F-691AF958591D}"/>
              </a:ext>
            </a:extLst>
          </p:cNvPr>
          <p:cNvSpPr/>
          <p:nvPr/>
        </p:nvSpPr>
        <p:spPr>
          <a:xfrm>
            <a:off x="10260873" y="2800349"/>
            <a:ext cx="1200150" cy="2062103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1D7863-2CF1-4E01-9948-E4C750FC7123}"/>
              </a:ext>
            </a:extLst>
          </p:cNvPr>
          <p:cNvSpPr txBox="1"/>
          <p:nvPr/>
        </p:nvSpPr>
        <p:spPr>
          <a:xfrm>
            <a:off x="7271961" y="5241507"/>
            <a:ext cx="39251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Click here to add words Click here to add words Click here to add words Click here to add words</a:t>
            </a:r>
            <a:endParaRPr lang="zh-CN" altLang="en-US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3EB296-D5E7-41B4-ACCB-9CC699E6A0FA}"/>
              </a:ext>
            </a:extLst>
          </p:cNvPr>
          <p:cNvSpPr txBox="1"/>
          <p:nvPr/>
        </p:nvSpPr>
        <p:spPr>
          <a:xfrm>
            <a:off x="7417432" y="2837072"/>
            <a:ext cx="3646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LIFE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2F20B86-64C6-4DDC-91BD-1517DBA828E4}"/>
              </a:ext>
            </a:extLst>
          </p:cNvPr>
          <p:cNvSpPr txBox="1"/>
          <p:nvPr/>
        </p:nvSpPr>
        <p:spPr>
          <a:xfrm>
            <a:off x="10756903" y="2837072"/>
            <a:ext cx="3646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LIFE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10255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animBg="1"/>
      <p:bldP spid="9" grpId="0" animBg="1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FOUR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D1903D-B991-4A8D-8AC7-3B8AB7567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79" y="1830207"/>
            <a:ext cx="7283541" cy="401661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657C7F7-FD19-4E95-BE89-2DD0E0D19DFA}"/>
              </a:ext>
            </a:extLst>
          </p:cNvPr>
          <p:cNvSpPr/>
          <p:nvPr/>
        </p:nvSpPr>
        <p:spPr>
          <a:xfrm>
            <a:off x="723900" y="1830207"/>
            <a:ext cx="1371600" cy="4016614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B7DD49-FD8C-4666-8ABC-1C5CEE07852F}"/>
              </a:ext>
            </a:extLst>
          </p:cNvPr>
          <p:cNvSpPr txBox="1"/>
          <p:nvPr/>
        </p:nvSpPr>
        <p:spPr>
          <a:xfrm>
            <a:off x="1318706" y="2355157"/>
            <a:ext cx="36464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LIFE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87C569-E495-4658-ABC8-FBB5462E0996}"/>
              </a:ext>
            </a:extLst>
          </p:cNvPr>
          <p:cNvSpPr/>
          <p:nvPr/>
        </p:nvSpPr>
        <p:spPr>
          <a:xfrm>
            <a:off x="6115049" y="2838450"/>
            <a:ext cx="5181601" cy="207645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A96894-4B32-4404-9E01-990E60D3A9BE}"/>
              </a:ext>
            </a:extLst>
          </p:cNvPr>
          <p:cNvSpPr txBox="1"/>
          <p:nvPr/>
        </p:nvSpPr>
        <p:spPr>
          <a:xfrm>
            <a:off x="6486072" y="3226694"/>
            <a:ext cx="521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059A30-A8F0-4893-A3E8-453E80C1C14A}"/>
              </a:ext>
            </a:extLst>
          </p:cNvPr>
          <p:cNvSpPr/>
          <p:nvPr/>
        </p:nvSpPr>
        <p:spPr>
          <a:xfrm>
            <a:off x="6486072" y="2982695"/>
            <a:ext cx="1390650" cy="159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6FF3453-1D81-4260-8671-0B70AD20D935}"/>
              </a:ext>
            </a:extLst>
          </p:cNvPr>
          <p:cNvSpPr txBox="1"/>
          <p:nvPr/>
        </p:nvSpPr>
        <p:spPr>
          <a:xfrm>
            <a:off x="6374186" y="4092495"/>
            <a:ext cx="4922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65460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1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FOUR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598CD9-81BB-4052-AC04-2899D694782F}"/>
              </a:ext>
            </a:extLst>
          </p:cNvPr>
          <p:cNvSpPr/>
          <p:nvPr/>
        </p:nvSpPr>
        <p:spPr>
          <a:xfrm>
            <a:off x="1257300" y="2120224"/>
            <a:ext cx="7429500" cy="3651926"/>
          </a:xfrm>
          <a:prstGeom prst="rect">
            <a:avLst/>
          </a:prstGeom>
          <a:solidFill>
            <a:srgbClr val="2C6B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41782D-D8A7-42EF-8A81-2A44C153D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217" y="1761957"/>
            <a:ext cx="4525087" cy="30207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9B0853-5320-42DF-A327-E7522ECAC185}"/>
              </a:ext>
            </a:extLst>
          </p:cNvPr>
          <p:cNvSpPr txBox="1"/>
          <p:nvPr/>
        </p:nvSpPr>
        <p:spPr>
          <a:xfrm>
            <a:off x="1718359" y="3559859"/>
            <a:ext cx="392510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sz="2000" dirty="0">
              <a:solidFill>
                <a:schemeClr val="bg1"/>
              </a:solidFill>
            </a:endParaRPr>
          </a:p>
          <a:p>
            <a:endParaRPr lang="zh-CN" altLang="en-US" sz="2800" dirty="0">
              <a:solidFill>
                <a:schemeClr val="bg1"/>
              </a:solidFill>
            </a:endParaRPr>
          </a:p>
          <a:p>
            <a:endParaRPr lang="zh-CN" altLang="en-US" sz="2800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AA3D1F-B906-4298-B766-C9CCCF03AD80}"/>
              </a:ext>
            </a:extLst>
          </p:cNvPr>
          <p:cNvSpPr txBox="1"/>
          <p:nvPr/>
        </p:nvSpPr>
        <p:spPr>
          <a:xfrm>
            <a:off x="1712616" y="2382307"/>
            <a:ext cx="3892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LIFE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7F8E4F-C08B-464F-B718-95B1CFAFF08A}"/>
              </a:ext>
            </a:extLst>
          </p:cNvPr>
          <p:cNvSpPr/>
          <p:nvPr/>
        </p:nvSpPr>
        <p:spPr>
          <a:xfrm>
            <a:off x="1712616" y="3151748"/>
            <a:ext cx="1040746" cy="108052"/>
          </a:xfrm>
          <a:prstGeom prst="rect">
            <a:avLst/>
          </a:prstGeom>
          <a:solidFill>
            <a:schemeClr val="bg1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80629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9824C-F0CC-4D7F-BCBB-C5F1C8C5A426}"/>
              </a:ext>
            </a:extLst>
          </p:cNvPr>
          <p:cNvSpPr txBox="1"/>
          <p:nvPr/>
        </p:nvSpPr>
        <p:spPr>
          <a:xfrm>
            <a:off x="4667250" y="429465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600" b="1" dirty="0" smtClean="0"/>
              <a:t>目錄</a:t>
            </a:r>
            <a:endParaRPr lang="zh-CN" altLang="en-US" sz="36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9B740C-6E94-427D-B1CE-71AEC970ECBB}"/>
              </a:ext>
            </a:extLst>
          </p:cNvPr>
          <p:cNvSpPr/>
          <p:nvPr/>
        </p:nvSpPr>
        <p:spPr>
          <a:xfrm>
            <a:off x="304800" y="1825377"/>
            <a:ext cx="2457450" cy="4311640"/>
          </a:xfrm>
          <a:prstGeom prst="rect">
            <a:avLst/>
          </a:prstGeom>
          <a:solidFill>
            <a:srgbClr val="1020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A3C21A-4C5C-424E-AC6E-2D772DB03B30}"/>
              </a:ext>
            </a:extLst>
          </p:cNvPr>
          <p:cNvSpPr txBox="1"/>
          <p:nvPr/>
        </p:nvSpPr>
        <p:spPr>
          <a:xfrm>
            <a:off x="581025" y="38885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</a:rPr>
              <a:t>資料蒐集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E79F1D-0DE6-46B2-A364-321098C0E62C}"/>
              </a:ext>
            </a:extLst>
          </p:cNvPr>
          <p:cNvSpPr txBox="1"/>
          <p:nvPr/>
        </p:nvSpPr>
        <p:spPr>
          <a:xfrm>
            <a:off x="514350" y="2579065"/>
            <a:ext cx="203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E0E0CB-6191-4FA5-ABDE-A7E79B2A74CA}"/>
              </a:ext>
            </a:extLst>
          </p:cNvPr>
          <p:cNvSpPr/>
          <p:nvPr/>
        </p:nvSpPr>
        <p:spPr>
          <a:xfrm>
            <a:off x="838200" y="3544632"/>
            <a:ext cx="13906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F5019F3-45AA-4541-8FA2-C43BBA365D6B}"/>
              </a:ext>
            </a:extLst>
          </p:cNvPr>
          <p:cNvSpPr/>
          <p:nvPr/>
        </p:nvSpPr>
        <p:spPr>
          <a:xfrm>
            <a:off x="3352800" y="1857539"/>
            <a:ext cx="2457450" cy="4311640"/>
          </a:xfrm>
          <a:prstGeom prst="rect">
            <a:avLst/>
          </a:prstGeom>
          <a:solidFill>
            <a:srgbClr val="2C6B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454F76C-2C9E-4E12-80E3-82AE09474EFC}"/>
              </a:ext>
            </a:extLst>
          </p:cNvPr>
          <p:cNvSpPr txBox="1"/>
          <p:nvPr/>
        </p:nvSpPr>
        <p:spPr>
          <a:xfrm>
            <a:off x="3695700" y="2784054"/>
            <a:ext cx="211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</a:rPr>
              <a:t>資料清洗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B7C690-C4C6-4FE2-80D8-FA64E39ADFD2}"/>
              </a:ext>
            </a:extLst>
          </p:cNvPr>
          <p:cNvSpPr txBox="1"/>
          <p:nvPr/>
        </p:nvSpPr>
        <p:spPr>
          <a:xfrm>
            <a:off x="3562350" y="4013359"/>
            <a:ext cx="203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74DB650-111F-416C-8AA9-BCDBAB2CB161}"/>
              </a:ext>
            </a:extLst>
          </p:cNvPr>
          <p:cNvSpPr/>
          <p:nvPr/>
        </p:nvSpPr>
        <p:spPr>
          <a:xfrm>
            <a:off x="3886200" y="3576794"/>
            <a:ext cx="13906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4E2C5E9-432C-4800-A1B6-7A9048DB870D}"/>
              </a:ext>
            </a:extLst>
          </p:cNvPr>
          <p:cNvSpPr/>
          <p:nvPr/>
        </p:nvSpPr>
        <p:spPr>
          <a:xfrm>
            <a:off x="6419850" y="1855790"/>
            <a:ext cx="2457450" cy="4311640"/>
          </a:xfrm>
          <a:prstGeom prst="rect">
            <a:avLst/>
          </a:prstGeom>
          <a:solidFill>
            <a:srgbClr val="1020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3EB1F83-6AEA-41FE-8904-6356B6894E6F}"/>
              </a:ext>
            </a:extLst>
          </p:cNvPr>
          <p:cNvSpPr txBox="1"/>
          <p:nvPr/>
        </p:nvSpPr>
        <p:spPr>
          <a:xfrm>
            <a:off x="6731181" y="3882581"/>
            <a:ext cx="217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資料圖像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F5EF83-6AA8-413E-84BF-B44C94C8215E}"/>
              </a:ext>
            </a:extLst>
          </p:cNvPr>
          <p:cNvSpPr txBox="1"/>
          <p:nvPr/>
        </p:nvSpPr>
        <p:spPr>
          <a:xfrm>
            <a:off x="6619875" y="2651715"/>
            <a:ext cx="203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C9ABE56-CE54-4DD3-9898-1B3B1DB043A0}"/>
              </a:ext>
            </a:extLst>
          </p:cNvPr>
          <p:cNvSpPr/>
          <p:nvPr/>
        </p:nvSpPr>
        <p:spPr>
          <a:xfrm>
            <a:off x="6953250" y="3575045"/>
            <a:ext cx="13906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9A118A4-F8CB-48D8-B3F8-C55F0598C643}"/>
              </a:ext>
            </a:extLst>
          </p:cNvPr>
          <p:cNvSpPr/>
          <p:nvPr/>
        </p:nvSpPr>
        <p:spPr>
          <a:xfrm>
            <a:off x="9467850" y="1887952"/>
            <a:ext cx="2457450" cy="4311640"/>
          </a:xfrm>
          <a:prstGeom prst="rect">
            <a:avLst/>
          </a:prstGeom>
          <a:solidFill>
            <a:srgbClr val="2C6B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6A23481-D4E3-4540-9E6E-31205A8CD348}"/>
              </a:ext>
            </a:extLst>
          </p:cNvPr>
          <p:cNvSpPr txBox="1"/>
          <p:nvPr/>
        </p:nvSpPr>
        <p:spPr>
          <a:xfrm>
            <a:off x="9727873" y="2748343"/>
            <a:ext cx="207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檢討改進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E1844A1-5662-48FD-ADD3-CAEB0B23101C}"/>
              </a:ext>
            </a:extLst>
          </p:cNvPr>
          <p:cNvSpPr txBox="1"/>
          <p:nvPr/>
        </p:nvSpPr>
        <p:spPr>
          <a:xfrm>
            <a:off x="9677400" y="4043772"/>
            <a:ext cx="203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9EFE2D9-5AC4-40BB-8394-097A0ED00752}"/>
              </a:ext>
            </a:extLst>
          </p:cNvPr>
          <p:cNvSpPr/>
          <p:nvPr/>
        </p:nvSpPr>
        <p:spPr>
          <a:xfrm>
            <a:off x="10001250" y="3607207"/>
            <a:ext cx="13906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05024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22" grpId="0"/>
      <p:bldP spid="23" grpId="0" animBg="1"/>
      <p:bldP spid="26" grpId="0"/>
      <p:bldP spid="27" grpId="0" animBg="1"/>
      <p:bldP spid="30" grpId="0"/>
      <p:bldP spid="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CF561C-26F8-4749-A2E1-37D4BCB6D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11"/>
            <a:ext cx="12191980" cy="68579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FA84271-F4D2-4FCA-B4BA-5FA91503C6B1}"/>
              </a:ext>
            </a:extLst>
          </p:cNvPr>
          <p:cNvSpPr/>
          <p:nvPr/>
        </p:nvSpPr>
        <p:spPr>
          <a:xfrm>
            <a:off x="-20" y="1714500"/>
            <a:ext cx="12192000" cy="3257550"/>
          </a:xfrm>
          <a:prstGeom prst="rect">
            <a:avLst/>
          </a:prstGeom>
          <a:solidFill>
            <a:schemeClr val="tx1">
              <a:lumMod val="65000"/>
              <a:lumOff val="3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A4FEBE-32AB-4B64-BEC1-BA3A73ABF038}"/>
              </a:ext>
            </a:extLst>
          </p:cNvPr>
          <p:cNvSpPr txBox="1"/>
          <p:nvPr/>
        </p:nvSpPr>
        <p:spPr>
          <a:xfrm>
            <a:off x="1409700" y="2921168"/>
            <a:ext cx="521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Bye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2F92D0-E126-4D99-AB7C-5BBC50A650D3}"/>
              </a:ext>
            </a:extLst>
          </p:cNvPr>
          <p:cNvSpPr/>
          <p:nvPr/>
        </p:nvSpPr>
        <p:spPr>
          <a:xfrm>
            <a:off x="1562080" y="2571750"/>
            <a:ext cx="13906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3E9AF0-85EE-44A4-885D-34D71EF1E730}"/>
              </a:ext>
            </a:extLst>
          </p:cNvPr>
          <p:cNvSpPr txBox="1"/>
          <p:nvPr/>
        </p:nvSpPr>
        <p:spPr>
          <a:xfrm>
            <a:off x="9239230" y="4602718"/>
            <a:ext cx="27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/>
                </a:solidFill>
              </a:rPr>
              <a:t>2019.03.31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241FA6-C992-4810-A4C1-5041BE861BC0}"/>
              </a:ext>
            </a:extLst>
          </p:cNvPr>
          <p:cNvSpPr txBox="1"/>
          <p:nvPr/>
        </p:nvSpPr>
        <p:spPr>
          <a:xfrm>
            <a:off x="1409700" y="3958024"/>
            <a:ext cx="415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794170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22AEAC0-D140-414C-9893-AB2DB8D760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E43D641-EAD2-458A-93EF-4FA4E353ECF3}"/>
              </a:ext>
            </a:extLst>
          </p:cNvPr>
          <p:cNvCxnSpPr>
            <a:stCxn id="4" idx="0"/>
          </p:cNvCxnSpPr>
          <p:nvPr/>
        </p:nvCxnSpPr>
        <p:spPr>
          <a:xfrm>
            <a:off x="6096000" y="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F9BD7C-0CD6-4D18-BAE1-49741A93EB19}"/>
              </a:ext>
            </a:extLst>
          </p:cNvPr>
          <p:cNvCxnSpPr/>
          <p:nvPr/>
        </p:nvCxnSpPr>
        <p:spPr>
          <a:xfrm>
            <a:off x="6096000" y="585511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35DA0AB-F39F-4D63-BD9C-AFAE9AE4F11A}"/>
              </a:ext>
            </a:extLst>
          </p:cNvPr>
          <p:cNvSpPr txBox="1"/>
          <p:nvPr/>
        </p:nvSpPr>
        <p:spPr>
          <a:xfrm>
            <a:off x="1774724" y="1673941"/>
            <a:ext cx="861361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6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endParaRPr lang="zh-CN" altLang="en-US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B9A112-4596-416C-855D-44B3C692D699}"/>
              </a:ext>
            </a:extLst>
          </p:cNvPr>
          <p:cNvSpPr txBox="1"/>
          <p:nvPr/>
        </p:nvSpPr>
        <p:spPr>
          <a:xfrm>
            <a:off x="4019550" y="4349300"/>
            <a:ext cx="415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  <a:latin typeface="+mj-ea"/>
                <a:cs typeface="Times New Roman" panose="02020603050405020304" pitchFamily="18" charset="0"/>
              </a:rPr>
              <a:t>資料蒐集</a:t>
            </a:r>
            <a:endParaRPr lang="zh-CN" altLang="en-US" sz="4800" dirty="0">
              <a:solidFill>
                <a:schemeClr val="bg1"/>
              </a:solidFill>
              <a:latin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5406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ED90900-4958-491C-B227-4BC9D6E95398}"/>
              </a:ext>
            </a:extLst>
          </p:cNvPr>
          <p:cNvSpPr txBox="1"/>
          <p:nvPr/>
        </p:nvSpPr>
        <p:spPr>
          <a:xfrm>
            <a:off x="7136063" y="2572221"/>
            <a:ext cx="47401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/>
              <a:t>紀錄範圍：</a:t>
            </a:r>
            <a:r>
              <a:rPr lang="en-US" altLang="zh-TW" sz="2800" dirty="0" smtClean="0"/>
              <a:t>108</a:t>
            </a:r>
            <a:r>
              <a:rPr lang="zh-TW" altLang="en-US" sz="2800" dirty="0" smtClean="0"/>
              <a:t>年</a:t>
            </a:r>
            <a:r>
              <a:rPr lang="en-US" altLang="zh-TW" sz="2800" dirty="0" smtClean="0"/>
              <a:t>3-5</a:t>
            </a:r>
            <a:r>
              <a:rPr lang="zh-TW" altLang="en-US" sz="2800" dirty="0" smtClean="0"/>
              <a:t>月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zh-TW" altLang="en-US" sz="2800" dirty="0" smtClean="0"/>
              <a:t>紀錄平台：</a:t>
            </a:r>
            <a:r>
              <a:rPr lang="en-US" altLang="zh-TW" sz="2800" dirty="0" smtClean="0"/>
              <a:t>Google</a:t>
            </a:r>
            <a:r>
              <a:rPr lang="zh-TW" altLang="en-US" sz="2800" dirty="0" smtClean="0"/>
              <a:t>表單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zh-TW" altLang="en-US" sz="2800" dirty="0" smtClean="0"/>
              <a:t>蒐集項目：身高、體重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zh-TW" altLang="en-US" sz="2800" dirty="0"/>
              <a:t> </a:t>
            </a:r>
            <a:r>
              <a:rPr lang="zh-TW" altLang="en-US" sz="2800" dirty="0" smtClean="0"/>
              <a:t>                     血壓、心跳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sz="2800" dirty="0"/>
              <a:t>參</a:t>
            </a:r>
            <a:r>
              <a:rPr lang="zh-TW" altLang="en-US" sz="2800" dirty="0" smtClean="0"/>
              <a:t>與人員：爸媽、哥哥</a:t>
            </a:r>
            <a:endParaRPr lang="en-US" altLang="zh-TW" sz="2800" dirty="0" smtClean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8B677A-2902-49CB-9C1C-11F11BB33275}"/>
              </a:ext>
            </a:extLst>
          </p:cNvPr>
          <p:cNvSpPr txBox="1"/>
          <p:nvPr/>
        </p:nvSpPr>
        <p:spPr>
          <a:xfrm>
            <a:off x="7408541" y="1516252"/>
            <a:ext cx="3892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 smtClean="0"/>
              <a:t>資料蒐集</a:t>
            </a:r>
            <a:endParaRPr lang="zh-CN" altLang="en-US" sz="5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F8F9F9-EAA6-4515-B1D5-96FCE0126EC5}"/>
              </a:ext>
            </a:extLst>
          </p:cNvPr>
          <p:cNvSpPr/>
          <p:nvPr/>
        </p:nvSpPr>
        <p:spPr>
          <a:xfrm>
            <a:off x="6590346" y="2572221"/>
            <a:ext cx="287866" cy="3532581"/>
          </a:xfrm>
          <a:prstGeom prst="rect">
            <a:avLst/>
          </a:prstGeom>
          <a:solidFill>
            <a:srgbClr val="2C6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4" y="0"/>
            <a:ext cx="6085490" cy="6858000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9379149" y="0"/>
            <a:ext cx="4152900" cy="1015663"/>
            <a:chOff x="4038600" y="231498"/>
            <a:chExt cx="4152900" cy="1015663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0D0D270-8142-41E5-9057-8F27611F8E24}"/>
                </a:ext>
              </a:extLst>
            </p:cNvPr>
            <p:cNvSpPr txBox="1"/>
            <p:nvPr/>
          </p:nvSpPr>
          <p:spPr>
            <a:xfrm>
              <a:off x="4667250" y="231498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3600" b="1" dirty="0" smtClean="0"/>
                <a:t>I</a:t>
              </a:r>
              <a:endParaRPr lang="zh-CN" altLang="en-US" sz="3600" b="1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4B232C5-177F-4DB1-BBF7-6C17887A179B}"/>
                </a:ext>
              </a:extLst>
            </p:cNvPr>
            <p:cNvSpPr txBox="1"/>
            <p:nvPr/>
          </p:nvSpPr>
          <p:spPr>
            <a:xfrm>
              <a:off x="4038600" y="877829"/>
              <a:ext cx="415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 smtClean="0"/>
                <a:t>資料蒐集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103431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22AEAC0-D140-414C-9893-AB2DB8D760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E43D641-EAD2-458A-93EF-4FA4E353ECF3}"/>
              </a:ext>
            </a:extLst>
          </p:cNvPr>
          <p:cNvCxnSpPr>
            <a:stCxn id="4" idx="0"/>
          </p:cNvCxnSpPr>
          <p:nvPr/>
        </p:nvCxnSpPr>
        <p:spPr>
          <a:xfrm>
            <a:off x="6096000" y="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F9BD7C-0CD6-4D18-BAE1-49741A93EB19}"/>
              </a:ext>
            </a:extLst>
          </p:cNvPr>
          <p:cNvCxnSpPr/>
          <p:nvPr/>
        </p:nvCxnSpPr>
        <p:spPr>
          <a:xfrm>
            <a:off x="6096000" y="585511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35DA0AB-F39F-4D63-BD9C-AFAE9AE4F11A}"/>
              </a:ext>
            </a:extLst>
          </p:cNvPr>
          <p:cNvSpPr txBox="1"/>
          <p:nvPr/>
        </p:nvSpPr>
        <p:spPr>
          <a:xfrm>
            <a:off x="1774724" y="1673941"/>
            <a:ext cx="8797243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600" dirty="0" smtClean="0">
                <a:solidFill>
                  <a:schemeClr val="bg1"/>
                </a:solidFill>
                <a:latin typeface="+mj-ea"/>
                <a:cs typeface="Times New Roman" panose="02020603050405020304" pitchFamily="18" charset="0"/>
              </a:rPr>
              <a:t>II</a:t>
            </a:r>
            <a:endParaRPr lang="zh-CN" altLang="en-US" sz="16600" dirty="0">
              <a:solidFill>
                <a:schemeClr val="bg1"/>
              </a:solidFill>
              <a:latin typeface="+mj-ea"/>
              <a:cs typeface="Times New Roman" panose="02020603050405020304" pitchFamily="18" charset="0"/>
            </a:endParaRPr>
          </a:p>
          <a:p>
            <a:pPr algn="ctr"/>
            <a:endParaRPr lang="zh-CN" altLang="en-US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B9A112-4596-416C-855D-44B3C692D699}"/>
              </a:ext>
            </a:extLst>
          </p:cNvPr>
          <p:cNvSpPr txBox="1"/>
          <p:nvPr/>
        </p:nvSpPr>
        <p:spPr>
          <a:xfrm>
            <a:off x="4019550" y="4349300"/>
            <a:ext cx="415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bg1"/>
                </a:solidFill>
                <a:latin typeface="+mj-ea"/>
                <a:cs typeface="Times New Roman" panose="02020603050405020304" pitchFamily="18" charset="0"/>
              </a:rPr>
              <a:t>資料清</a:t>
            </a:r>
            <a:r>
              <a:rPr lang="zh-TW" altLang="en-US" sz="4800" dirty="0">
                <a:solidFill>
                  <a:schemeClr val="bg1"/>
                </a:solidFill>
                <a:latin typeface="+mj-ea"/>
                <a:cs typeface="Times New Roman" panose="02020603050405020304" pitchFamily="18" charset="0"/>
              </a:rPr>
              <a:t>洗</a:t>
            </a:r>
            <a:endParaRPr lang="zh-CN" altLang="en-US" sz="4800" dirty="0">
              <a:solidFill>
                <a:schemeClr val="bg1"/>
              </a:solidFill>
              <a:latin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91395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145B54F-9E16-474E-B779-710A3FC85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783" y="1700838"/>
            <a:ext cx="3786081" cy="276792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F63346B-0A92-4351-B58C-B53F3C6CA1BF}"/>
              </a:ext>
            </a:extLst>
          </p:cNvPr>
          <p:cNvSpPr txBox="1"/>
          <p:nvPr/>
        </p:nvSpPr>
        <p:spPr>
          <a:xfrm>
            <a:off x="774501" y="2449365"/>
            <a:ext cx="32260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Click here to add words Click here to add words Click here to add words Click here to add words</a:t>
            </a:r>
            <a:endParaRPr lang="zh-CN" altLang="en-US" sz="20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3BB65F-292C-4EEF-849F-45CF1578EB77}"/>
              </a:ext>
            </a:extLst>
          </p:cNvPr>
          <p:cNvSpPr txBox="1"/>
          <p:nvPr/>
        </p:nvSpPr>
        <p:spPr>
          <a:xfrm>
            <a:off x="774501" y="1410228"/>
            <a:ext cx="3892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LIFE</a:t>
            </a:r>
            <a:endParaRPr lang="zh-CN" altLang="en-US" sz="5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521208-938B-4470-AB89-713F67CE2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1" y="1691040"/>
            <a:ext cx="7692197" cy="409598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C17EA2F-CD2D-4B7B-8833-ECADA74568E8}"/>
              </a:ext>
            </a:extLst>
          </p:cNvPr>
          <p:cNvSpPr/>
          <p:nvPr/>
        </p:nvSpPr>
        <p:spPr>
          <a:xfrm>
            <a:off x="707923" y="4748981"/>
            <a:ext cx="7079225" cy="1778724"/>
          </a:xfrm>
          <a:prstGeom prst="rect">
            <a:avLst/>
          </a:prstGeom>
          <a:solidFill>
            <a:srgbClr val="2C6B5A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08C5D8-1C66-4325-A975-03A3AF5A1270}"/>
              </a:ext>
            </a:extLst>
          </p:cNvPr>
          <p:cNvSpPr txBox="1"/>
          <p:nvPr/>
        </p:nvSpPr>
        <p:spPr>
          <a:xfrm>
            <a:off x="1507561" y="5241507"/>
            <a:ext cx="5479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7258639" y="3469064"/>
            <a:ext cx="1196973" cy="2733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 flipH="1">
            <a:off x="6688284" y="3742441"/>
            <a:ext cx="1165442" cy="153337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3817373" y="109642"/>
            <a:ext cx="4152900" cy="1015663"/>
            <a:chOff x="4038600" y="231498"/>
            <a:chExt cx="4152900" cy="1015663"/>
          </a:xfrm>
        </p:grpSpPr>
        <p:sp>
          <p:nvSpPr>
            <p:cNvPr id="21" name="文本框 1">
              <a:extLst>
                <a:ext uri="{FF2B5EF4-FFF2-40B4-BE49-F238E27FC236}">
                  <a16:creationId xmlns:a16="http://schemas.microsoft.com/office/drawing/2014/main" id="{30D0D270-8142-41E5-9057-8F27611F8E24}"/>
                </a:ext>
              </a:extLst>
            </p:cNvPr>
            <p:cNvSpPr txBox="1"/>
            <p:nvPr/>
          </p:nvSpPr>
          <p:spPr>
            <a:xfrm>
              <a:off x="4667250" y="231498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 smtClean="0"/>
                <a:t>II</a:t>
              </a:r>
              <a:endParaRPr lang="zh-CN" altLang="en-US" sz="3600" b="1" dirty="0"/>
            </a:p>
          </p:txBody>
        </p:sp>
        <p:sp>
          <p:nvSpPr>
            <p:cNvPr id="22" name="文本框 2">
              <a:extLst>
                <a:ext uri="{FF2B5EF4-FFF2-40B4-BE49-F238E27FC236}">
                  <a16:creationId xmlns:a16="http://schemas.microsoft.com/office/drawing/2014/main" id="{F4B232C5-177F-4DB1-BBF7-6C17887A179B}"/>
                </a:ext>
              </a:extLst>
            </p:cNvPr>
            <p:cNvSpPr txBox="1"/>
            <p:nvPr/>
          </p:nvSpPr>
          <p:spPr>
            <a:xfrm>
              <a:off x="4038600" y="877829"/>
              <a:ext cx="415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 smtClean="0"/>
                <a:t>資料清洗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97277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ONE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6F8BC2-0ADB-49BE-AF9E-1056A66F8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92" y="1861671"/>
            <a:ext cx="2332768" cy="15673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A33B9E-188A-444F-B3B9-1D3301FA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424" y="1861671"/>
            <a:ext cx="2332768" cy="15673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FFB1FF0-E752-4F01-9278-0C26F4A2609E}"/>
              </a:ext>
            </a:extLst>
          </p:cNvPr>
          <p:cNvSpPr/>
          <p:nvPr/>
        </p:nvSpPr>
        <p:spPr>
          <a:xfrm>
            <a:off x="1044318" y="3831771"/>
            <a:ext cx="9780618" cy="2293258"/>
          </a:xfrm>
          <a:prstGeom prst="rect">
            <a:avLst/>
          </a:prstGeom>
          <a:solidFill>
            <a:schemeClr val="bg1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707DE4-8E78-4DC6-B7EC-265812196077}"/>
              </a:ext>
            </a:extLst>
          </p:cNvPr>
          <p:cNvSpPr txBox="1"/>
          <p:nvPr/>
        </p:nvSpPr>
        <p:spPr>
          <a:xfrm>
            <a:off x="2883554" y="4000971"/>
            <a:ext cx="61021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Click here to add words Click here to add words Click here to add words Click here to add words</a:t>
            </a:r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6294EB-075E-4A6D-AEC0-F0FB1D63D048}"/>
              </a:ext>
            </a:extLst>
          </p:cNvPr>
          <p:cNvSpPr txBox="1"/>
          <p:nvPr/>
        </p:nvSpPr>
        <p:spPr>
          <a:xfrm>
            <a:off x="1289255" y="4028121"/>
            <a:ext cx="3892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LIFE</a:t>
            </a:r>
            <a:endParaRPr lang="zh-CN" altLang="en-US" sz="44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088430-C36B-4948-A901-89759418B6E6}"/>
              </a:ext>
            </a:extLst>
          </p:cNvPr>
          <p:cNvSpPr/>
          <p:nvPr/>
        </p:nvSpPr>
        <p:spPr>
          <a:xfrm>
            <a:off x="1289255" y="4797562"/>
            <a:ext cx="1040746" cy="108052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3B2578-5160-437F-A236-D5ABD6811495}"/>
              </a:ext>
            </a:extLst>
          </p:cNvPr>
          <p:cNvSpPr/>
          <p:nvPr/>
        </p:nvSpPr>
        <p:spPr>
          <a:xfrm>
            <a:off x="6477000" y="1893251"/>
            <a:ext cx="4347936" cy="1535749"/>
          </a:xfrm>
          <a:prstGeom prst="rect">
            <a:avLst/>
          </a:prstGeom>
          <a:solidFill>
            <a:srgbClr val="2C6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39112E-E671-484E-BCD8-4D6401887010}"/>
              </a:ext>
            </a:extLst>
          </p:cNvPr>
          <p:cNvSpPr txBox="1"/>
          <p:nvPr/>
        </p:nvSpPr>
        <p:spPr>
          <a:xfrm>
            <a:off x="6842867" y="2197695"/>
            <a:ext cx="3678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BDD821-54FB-4B21-A8E9-68274B183656}"/>
              </a:ext>
            </a:extLst>
          </p:cNvPr>
          <p:cNvSpPr/>
          <p:nvPr/>
        </p:nvSpPr>
        <p:spPr>
          <a:xfrm>
            <a:off x="10638735" y="4210525"/>
            <a:ext cx="372400" cy="1535749"/>
          </a:xfrm>
          <a:prstGeom prst="rect">
            <a:avLst/>
          </a:prstGeom>
          <a:solidFill>
            <a:srgbClr val="2C6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98650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/>
      <p:bldP spid="9" grpId="0"/>
      <p:bldP spid="10" grpId="0" animBg="1"/>
      <p:bldP spid="11" grpId="0" animBg="1"/>
      <p:bldP spid="12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TWO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800A8B-6A2A-41CB-A701-8DA1F5B23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34" y="3432046"/>
            <a:ext cx="4021311" cy="26747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43BB0A-DF71-498A-B7E0-AD4E37CEC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1786906"/>
            <a:ext cx="4941338" cy="268087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2CAE84E-AF70-49B9-80D5-303DB20748A2}"/>
              </a:ext>
            </a:extLst>
          </p:cNvPr>
          <p:cNvSpPr/>
          <p:nvPr/>
        </p:nvSpPr>
        <p:spPr>
          <a:xfrm>
            <a:off x="2490960" y="2556347"/>
            <a:ext cx="5905500" cy="30099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A9E5D6-4B79-4F5C-83AC-4D6503E0B25E}"/>
              </a:ext>
            </a:extLst>
          </p:cNvPr>
          <p:cNvSpPr txBox="1"/>
          <p:nvPr/>
        </p:nvSpPr>
        <p:spPr>
          <a:xfrm>
            <a:off x="1249134" y="1786906"/>
            <a:ext cx="3892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LIFE</a:t>
            </a:r>
            <a:endParaRPr lang="zh-CN" altLang="en-US" sz="4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628067-A551-42BD-AFE3-F03DB8A97910}"/>
              </a:ext>
            </a:extLst>
          </p:cNvPr>
          <p:cNvSpPr/>
          <p:nvPr/>
        </p:nvSpPr>
        <p:spPr>
          <a:xfrm>
            <a:off x="1249134" y="2556347"/>
            <a:ext cx="1040746" cy="108052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489808-BE51-49E4-97A5-237C0F6348E6}"/>
              </a:ext>
            </a:extLst>
          </p:cNvPr>
          <p:cNvSpPr txBox="1"/>
          <p:nvPr/>
        </p:nvSpPr>
        <p:spPr>
          <a:xfrm>
            <a:off x="5549872" y="4533621"/>
            <a:ext cx="528325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Click here to add words Click here to add words Click here to add words Click here to add words</a:t>
            </a:r>
            <a:endParaRPr lang="zh-CN" altLang="en-US" sz="24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68796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TWO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CD992A-F10D-4195-85C4-8DC0CD70A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1969030"/>
            <a:ext cx="5593084" cy="37226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776AD67-FCF2-4E3A-9105-FA300AEDDB0D}"/>
              </a:ext>
            </a:extLst>
          </p:cNvPr>
          <p:cNvSpPr/>
          <p:nvPr/>
        </p:nvSpPr>
        <p:spPr>
          <a:xfrm>
            <a:off x="941066" y="2355157"/>
            <a:ext cx="6896100" cy="2950377"/>
          </a:xfrm>
          <a:prstGeom prst="rect">
            <a:avLst/>
          </a:prstGeom>
          <a:solidFill>
            <a:srgbClr val="2C6B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25ABC4-46A4-4E57-AD40-58B113115061}"/>
              </a:ext>
            </a:extLst>
          </p:cNvPr>
          <p:cNvSpPr/>
          <p:nvPr/>
        </p:nvSpPr>
        <p:spPr>
          <a:xfrm>
            <a:off x="1350641" y="2667000"/>
            <a:ext cx="607695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D5D150-4EA8-4B03-9AA9-9001A701F4DA}"/>
              </a:ext>
            </a:extLst>
          </p:cNvPr>
          <p:cNvSpPr txBox="1"/>
          <p:nvPr/>
        </p:nvSpPr>
        <p:spPr>
          <a:xfrm>
            <a:off x="3502485" y="2974338"/>
            <a:ext cx="392510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Click here to add words Click here to add words Click here to add words Click here to add words</a:t>
            </a:r>
            <a:endParaRPr lang="zh-CN" altLang="en-US" sz="20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2FE621-859F-4197-BEA3-B03DF7AB69D9}"/>
              </a:ext>
            </a:extLst>
          </p:cNvPr>
          <p:cNvSpPr txBox="1"/>
          <p:nvPr/>
        </p:nvSpPr>
        <p:spPr>
          <a:xfrm>
            <a:off x="1908185" y="3001488"/>
            <a:ext cx="3892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LIFE</a:t>
            </a:r>
            <a:endParaRPr lang="zh-CN" altLang="en-US" sz="44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F0E707-12B3-4E86-990A-2ECD3D26F5F1}"/>
              </a:ext>
            </a:extLst>
          </p:cNvPr>
          <p:cNvSpPr/>
          <p:nvPr/>
        </p:nvSpPr>
        <p:spPr>
          <a:xfrm>
            <a:off x="1908185" y="3770929"/>
            <a:ext cx="1040746" cy="108052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C2AD85-2F6F-4883-BE25-2EAABB61782D}"/>
              </a:ext>
            </a:extLst>
          </p:cNvPr>
          <p:cNvSpPr/>
          <p:nvPr/>
        </p:nvSpPr>
        <p:spPr>
          <a:xfrm>
            <a:off x="11236184" y="3042125"/>
            <a:ext cx="372400" cy="1535749"/>
          </a:xfrm>
          <a:prstGeom prst="rect">
            <a:avLst/>
          </a:prstGeom>
          <a:solidFill>
            <a:srgbClr val="2C6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364719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13" grpId="0"/>
      <p:bldP spid="14" grpId="0"/>
      <p:bldP spid="15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28A0E87-7F5D-44AD-90C5-493AC945527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OeJc0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niXNL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OeJc0u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54lzSy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54lzS2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aWGe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aWGeS5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aWGeS7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amGeSyTg/xfEDAAAYxkAABcAAAB1bml2ZXJzYWwvdW5pdmVyc2FsLnBuZ+1XaVxT55o/isVOLSBqCrI7ttJFxKgBFJO4AOIom4QisouWyy7IIQYI0UtbBEXa3lvwgiESLAHCTkMwAUJF4NYYUFnCYqSCISSHJGAgIWSbg/bOb2a+zefhw/md8/zf9z3P+n/Oc/L9fU+ZfGT1EQAAJqe9Pc4BgBECADbe/NAYRox/4u+Gbxuunjt1AmgYsBHDwqbY4z7HAaC5aIs2+gNY/rcr3iFXAcC0Z+3a0J9SfQkALFdOexzHXYuQCs7QLwnH+1/rz+YA2GNVJ4ynP3Xbnr8b8bEH7vElhy83eVSctvmi4HNfj022f9n/1/s3HbYN52/e+mLgqGeNq0pJnKAFT4EThvAJ9uqFKwHshPqgoISRaCynNojtXFclLkvpCiEqx2Ppfhj1m8eb7bNhc648NK+1qLWeFafhshd7LaRPYOzMiFnMkfyCMyX7GFs2AkBdoG3qNsQUyUBkw4vdLiPbLSR3q5P3/PmMWZ2rzPiXwNoJb2Fvg0NyzAMHP5oHbAAADw/Y8a3m6+A6uA6ug+vgOrgOroPr4Dq4Dv4/BPdla6TMrwDg+tD/8UfhDS5gcZkf2RiRoxaOzBRhuzLnKvK+xk8RVShacrCgi0UGs9hSAIjqJDzlFzIHbrF0wu8sIsYSws5zR4/E6GQtgzCUZ2Mht0VEwu+QvMqSJ6XMM2qTUwSy5CwAaJ+gUXIyeV2Ee9Wp0UmhTF7rhdmOQgI+QCXeN8lp7KycFtMoySl/MBqS8Ux0jYhC0nu4poj9SKtDkr/5YR5KtCS9gkLn6KQpjvrFIlIYitJDMOhUznJNcARBWEBQ6M5xeYpvQEqhsGtVQv9qtlCB74zko70Gpo+0OalKONrLMxlVs3j2wHTJ3/12bzClvbqN7rtvqderOMxJNP0yCyw6LmDG6r7XvApIjbhVv2ZHvtU9wZUeE0cjRrL+RT3zVeYIAfEpmGMSxZXnqNh/GxKm2XhJNQX5EyL8y9R+YVP1DU278xM5yaBhHD8PjcTVh3ILCcvt1TcyedbYQSiD1f/PkLD+KmF8KPQWag5TiJYHnlRgX9dxlXGfdo9Xu8bbEd78qFxW3k2fxECjh/eA9hRhWVrWKU985cCt5CxfunE0qp0+ZPUA5D6NPzZhsiIhiwkOwSUMrvBHug5j9gwKX/0of5VweKHhep2mNqdhq41q/OZPzWFouz7HYJQ3BRvUvthnPbl/5yjayzfLlmEyI/LhjrgU9SsqqNP8lW8V/hSvjWEpku1/yEDl2HsrXMBI/GSOFXX6733R/872OmbyH6Ibr49galaWh4ktHfL4hXAad4xO6ad9iFqwz121uld0+cm1o8PXieqak7qsISJbhkybgKopUCor6aG5hYIQK13TtPW9pvMaGUppCU5i1zQtsxV1XZG7vjwRc53PKxtx/03h3ku2+ucdfM/hDlmXdUCzTRR/kHuDsJNrNnOALWSaTMAJfgGNgQ+TmM7P0fZmFexkICMw75GNQvV5MYu4H36pF2iJY+o02xAVyG5ollecywox+TSh6/4KCKoEKTsRAqFFQDNbxtowxkOSkA+HpLkhzIHmWmzZpDSXeLPgmeUfoOL7Iw8uCw4gdoB7s/B70XlBeft5u1xJNOqAfZ7bz2p3ROuFHBsMrk9lK+lIDempkuMSM28/4DdDadSNf6wuj4amMBrp/XWTZq3J5BiljC1v00QHc0Jwe2nhos9Y0tPSbQjEx5AeF2uC67e4lCeMKuqp1oXlQqlTw0TkowpjKcjBLRUuWP8YQItZQDcGlhw0G01wwDa22owNtsGJvGq73P5S1BaWELAooTe2iVIyfeYarK/zTHUWqw1Bgq67IGTTuuT8RUGBv8mzvqgksrDCscdtPi5uUpiaER/Jf+152ePx3WAjNbIRY2spGowctvsNWVwmZ5sDYA452aqJr3tFjoTrBfzHblzGQ6eyR3tG0Pb8GgtGEVZ/TXqVJFD/Agfe5Yw+O7Fzw69Lw4F+4eWRnNBZgnPn0gtJvmP5efTqXGWoM+2oZr61xLkyp5z/BRiCavQtUbSJlb11obFlLCdGoYIw4zKaMcxJcJdMkUsjNY055aqYGm69AlK96Rh4Eafs/SGbcwIHbOaj7d2XT6zwXKe0hoMGCf879a9D4a4ANNK8JIDEDaM+MVHhjRBUZYZZiYKEw2VnUSRt8vkc6lu1iEK5hzWe18wp+9e0InlGGqu5QVGh6wCrZjb4yghu8mgbc2NlVTPWxQckMp7GkZUaBHWjW7tM7ZZYWszl0chwqcwRV17nSRPEmHgrI8E5JJLiSr1oN/c1EMZKF7/RmhuheCWtSwPu8nt7D5I+8odGcdFIZzY9mfKUBbbtDEyacksJx91Wk5t9k/Df9d6svXy0UMeOmyJ7oV1YxJb8asC0IQtjWlaF5LhL0/kmx+R79ROBPtwN0pWl+zkyKrUD5rCjqOhGhk+Zcd+MQHPYwas7Pc9TSp10hCssaTYuURFHpd7WuRVHynrSqqur+72Yfi7miO7fwMH+6KFDs/j3XoCNlZraGmMOqt1p9ycS8nIp1iwzwT+smHubK64iOKAxAsupfstcmXBXAFui/H0tYKVw62obUY44boGoFw879UR9i/NRONq3nvT0FCt/30O9mAs3vym6IyX77ZsNSLoiPoJpeoXxLnh9Wtm7LHXKwPRIqGrxsxnknO1x/0CTNkizA1VV6kwbaPxtMVG/4+Jjb/IoCzXy+niMvotFPACNjldVsQQx7AR3vmdvB/mXtoSuOnUTrRQ7aO3Ra/iTRWLc/uHc5SKSdkbSSNJBkuZ+O/ajXDNMO0vaNulbbG7RFK7KtnHxicnBT4hhdrwK0crHUTwK7vYNxX7jzpntecjuCNP7CRMu+8s53UdNiRf03z0gpmsujda3+vjEuPepjkmmUIXEg3p0I7/GoSZu07iW+FP0/FTrnYLMRHjf9oDmBYpBGwuKyPjyb0+i/fkPry1O/36AkVg/FP7JQuv/rKBO/Sr0roImDt0P9/LcmefkZFgd2mc0o95eBOZtkta+z2W81SSS9MJ/CBMQQHk2jOMOIFGmOitTBGJ5bO5dvCsw+e2i8qyJH+aGWxi++JDuQZYoJrYjF1VFeLWiclurn+7MNZpqMln0UheTv7CrLfP2jRwynkCBeVgn56zsEwFDb4fuEEFNzDtPFUkNzdN3iwOQKTP+z/01NKVnDSWB3CxAXJpp4e6iUu22C/RjXrizEqy+tqe0+HUTz4n5siVzsdciWN6pshM9vTqIxqfdtYZGtoSpssdPqbLDaBEO/e7uAi0oKoFdPy+HGjmYZQvyGZNvXE1kEN7bqVW7xQfl3aA4lTg8CD2FRhyyYJK+pI1Ii+Be7AKyizWVprm1in7axyhSYs85p0DNg5wIO9mhfbS+8pmOZtJQt5Wk2b8oP5mUuPvLPcsfzK+a9h6wkgwQFTxXv+FBrtrs6EK3pEsjS9hcH6Zh3TgULCl31syVF5UN37rQ6Z2hcOncsxaob2IXDUH3Tr3vmGx4/GEKLNgrPOo081nS4LxyMgVLKEk3/b72sdDh14GykhpYY5d6ll48kz1n/DysJqtrvjILY3cCLwASVW+5zsz/1vWXhvyYcNenXkyD6pkR5lt+sf62WJjmKkgPZNvwu5K38n5mibgYlmhm15ohye8GAcbyeVATNVp/tU7SiCYrm2jHcWc9epdrrD2u/iJTtxTJ1Nc+FIBGTWXOHO2B1Zxewp8fr1VY2SSxySwAKTYl1cr9926u4MqD3LTibOhPM2f4K58F8Z/DbGTTYyRs/ljMcJKhLlRk2Ql/raRK+Rk4v349GZHDOVIGf5/ZMUgk1K5SM3Rx44T7T9TPTagPz63l1pY2jnYcPJe593MAq0FFtDZ+IGgbZIF3eCF62Uv3Lweg/ovsjlvqNT5eAhi3v0/SL+Rh68oJs//I6H7CkEqZU13xAO9nGQtqUML+nCQ9iCgJf2eW5ozBUJAg2GeIWQrRFs3wW4b0pB3QvC1CxIjAOzVjDerBUIOrNMQpFEov+UBLvcM/+ti5hvW01e2THdcjbTSqrzJ2WtgpHF3yrh1Mlle7FZm1EDNexlKIGW8FBRo5h1N48/V07y1H7nvWAIAoqDP66u3oZqh94XxPbZt4a0qf1BYh9Je72T2Ke9Vb510tDx6OtgdZHxfk2eesvGn6odTxc+B6DFjel80ew4dd60wxYHwRCP4tfiRJ94ZzvRGLcn/f/wAgLOV/zd8/boFH63B3I3iiLpPkb8FqF066b/+XoFsK/C+BbvDB1MMHlEG2AUOnccNLUwY9M3wrvFqzGn22pJJaZU/Spi7rVFPMr+CRHueMc9UeqP/asNk8bFOh9WHvr+GzwGlPX4+GE1F//U9QSwMEFAACAAgAamGeS3Br3rpLAAAAagAAABsAAAB1bml2ZXJzYWwvdW5pdmVyc2FsLnBuZy54bWyzsa/IzVEoSy0qzszPs1Uy1DNQsrfj5bIpKEoty0wtV6gAigEFIUBJoRLINUJwyzNTSjJslczNTBFiGamZ6Rkltkqm5iZwQX2gkQBQSwECAAAUAAIACADniXNLFQ6tKGQEAAAHEQAAHQAAAAAAAAABAAAAAAAAAAAAdW5pdmVyc2FsL2NvbW1vbl9tZXNzYWdlcy5sbmdQSwECAAAUAAIACADniXNLCH4LIykDAACGDAAAJwAAAAAAAAABAAAAAACfBAAAdW5pdmVyc2FsL2ZsYXNoX3B1Ymxpc2hpbmdfc2V0dGluZ3MueG1sUEsBAgAAFAACAAgA54lzS7X8CWS6AgAAVQoAACEAAAAAAAAAAQAAAAAADQgAAHVuaXZlcnNhbC9mbGFzaF9za2luX3NldHRpbmdzLnhtbFBLAQIAABQAAgAIAOeJc0sqlg9n/gIAAJcLAAAmAAAAAAAAAAEAAAAAAAYLAAB1bml2ZXJzYWwvaHRtbF9wdWJsaXNoaW5nX3NldHRpbmdzLnhtbFBLAQIAABQAAgAIAOeJc0tocVKRmgEAAB8GAAAfAAAAAAAAAAEAAAAAAEgOAAB1bml2ZXJzYWwvaHRtbF9za2luX3NldHRpbmdzLmpzUEsBAgAAFAACAAgAaWGeSz08L9HBAAAA5QEAABoAAAAAAAAAAQAAAAAAHxAAAHVuaXZlcnNhbC9pMThuX3ByZXNldHMueG1sUEsBAgAAFAACAAgAaWGeS5r5lmRrAAAAawAAABwAAAAAAAAAAQAAAAAAGBEAAHVuaXZlcnNhbC9sb2NhbF9zZXR0aW5ncy54bWxQSwECAAAUAAIACABElFdHI7RO+/sCAACwCAAAFAAAAAAAAAABAAAAAAC9EQAAdW5pdmVyc2FsL3BsYXllci54bWxQSwECAAAUAAIACABpYZ5LsIcj9GwBAAD3AgAAKQAAAAAAAAABAAAAAADqFAAAdW5pdmVyc2FsL3NraW5fY3VzdG9taXphdGlvbl9zZXR0aW5ncy54bWxQSwECAAAUAAIACABqYZ5LJOD/F8QMAABjGQAAFwAAAAAAAAAAAAAAAACdFgAAdW5pdmVyc2FsL3VuaXZlcnNhbC5wbmdQSwECAAAUAAIACABqYZ5LcGveuksAAABqAAAAGwAAAAAAAAABAAAAAACWIwAAdW5pdmVyc2FsL3VuaXZlcnNhbC5wbmcueG1sUEsFBgAAAAALAAsASQMAABokAAAAAA=="/>
  <p:tag name="ISPRING_PRESENTATION_TITLE" val="42"/>
</p:tagLst>
</file>

<file path=ppt/theme/theme1.xml><?xml version="1.0" encoding="utf-8"?>
<a:theme xmlns:a="http://schemas.openxmlformats.org/drawingml/2006/main" name="Office Theme">
  <a:themeElements>
    <a:clrScheme name="自定义 18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604</Words>
  <Application>Microsoft Office PowerPoint</Application>
  <PresentationFormat>寬螢幕</PresentationFormat>
  <Paragraphs>134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微软雅黑</vt:lpstr>
      <vt:lpstr>新細明體</vt:lpstr>
      <vt:lpstr>Arial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E901</cp:lastModifiedBy>
  <cp:revision>221</cp:revision>
  <dcterms:created xsi:type="dcterms:W3CDTF">2017-08-18T03:02:00Z</dcterms:created>
  <dcterms:modified xsi:type="dcterms:W3CDTF">2019-06-11T12:33:13Z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