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2.xml" ContentType="application/xml"/>
  <Override PartName="/customXml/itemProps1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8.png" ContentType="image/png"/>
  <Override PartName="/ppt/media/image2.jpeg" ContentType="image/jpe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2417760" y="802440"/>
            <a:ext cx="8636760" cy="1178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2417760" y="802440"/>
            <a:ext cx="8636760" cy="1178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417760" y="802440"/>
            <a:ext cx="8636760" cy="1178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/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/>
          </a:bodyPr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按一下以編輯母片標題樣式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3D1F10D-9964-4401-BB2C-32CD23F9106D}" type="datetime">
              <a:rPr b="0" lang="en-US" sz="1000" spc="-1" strike="noStrike">
                <a:solidFill>
                  <a:srgbClr val="8b8b8b"/>
                </a:solidFill>
                <a:latin typeface="Gill Sans MT"/>
              </a:rPr>
              <a:t>10/10/19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46F90920-255A-44FB-BADC-BC1FC5C4D7C0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&lt;編號&gt;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請按這裡編輯大綱文字格式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第二個大綱層次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第四個大綱層次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/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按一下以編輯母片標題樣式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按一下以編輯母片文字樣式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第二層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第三層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第四層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第五層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2618EC5-F6FB-4377-8F7D-D63E23D46B10}" type="datetime">
              <a:rPr b="0" lang="en-US" sz="1000" spc="-1" strike="noStrike">
                <a:solidFill>
                  <a:srgbClr val="8b8b8b"/>
                </a:solidFill>
                <a:latin typeface="Gill Sans MT"/>
              </a:rPr>
              <a:t>10/10/19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7F8208F-E79A-4CFB-8A37-A60F9DBA34D7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1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53" name="Line 8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/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9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3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Gill Sans MT"/>
              </a:rPr>
              <a:t>按一下以編輯母片標題樣式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tIns="9144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按一下以編輯母片文字樣式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9A5B23A-8F80-4CED-AAA7-20F3857CB876}" type="datetime">
              <a:rPr b="0" lang="en-US" sz="1000" spc="-1" strike="noStrike">
                <a:solidFill>
                  <a:srgbClr val="8b8b8b"/>
                </a:solidFill>
                <a:latin typeface="Gill Sans MT"/>
              </a:rPr>
              <a:t>10/10/19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7CABE38B-B7CE-4980-ABBC-5BC7AA2B657F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&lt;編號&gt;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98" name="Line 8"/>
          <p:cNvSpPr/>
          <p:nvPr/>
        </p:nvSpPr>
        <p:spPr>
          <a:xfrm>
            <a:off x="1454040" y="3804840"/>
            <a:ext cx="863064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>
            <a:noFill/>
          </a:ln>
        </p:spPr>
        <p:txBody>
          <a:bodyPr bIns="0" anchor="b">
            <a:noAutofit/>
          </a:bodyPr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開學第</a:t>
            </a: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3</a:t>
            </a: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次會議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2417760" y="3531240"/>
            <a:ext cx="8636760" cy="977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451520" y="190440"/>
            <a:ext cx="9603000" cy="1662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標楷體"/>
                <a:ea typeface="標楷體"/>
              </a:rPr>
              <a:t>新增商品的</a:t>
            </a:r>
            <a:r>
              <a:rPr b="0" lang="en-US" sz="3200" spc="-1" strike="noStrike" cap="all">
                <a:solidFill>
                  <a:srgbClr val="000000"/>
                </a:solidFill>
                <a:latin typeface="標楷體"/>
                <a:ea typeface="標楷體"/>
              </a:rPr>
              <a:t>C#</a:t>
            </a:r>
            <a:r>
              <a:rPr b="0" lang="en-US" sz="3200" spc="-1" strike="noStrike" cap="all">
                <a:solidFill>
                  <a:srgbClr val="000000"/>
                </a:solidFill>
                <a:latin typeface="標楷體"/>
                <a:ea typeface="標楷體"/>
              </a:rPr>
              <a:t>程式</a:t>
            </a:r>
            <a:br/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標楷體"/>
              </a:rPr>
              <a:t>能夠讀卡片資料與利用卡片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標楷體"/>
              </a:rPr>
              <a:t>UID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標楷體"/>
              </a:rPr>
              <a:t>讀取資料庫資料</a:t>
            </a:r>
            <a:br/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標楷體"/>
              </a:rPr>
              <a:t>-------------------------------------------------------------------</a:t>
            </a:r>
            <a:br/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標楷體"/>
              </a:rPr>
              <a:t>下半部是用來將卡片資料輸入至資料庫的部分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38" name="內容版面配置區 3" descr=""/>
          <p:cNvPicPr/>
          <p:nvPr/>
        </p:nvPicPr>
        <p:blipFill>
          <a:blip r:embed="rId1"/>
          <a:stretch/>
        </p:blipFill>
        <p:spPr>
          <a:xfrm>
            <a:off x="1700280" y="1853640"/>
            <a:ext cx="8791200" cy="408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418760" y="584280"/>
            <a:ext cx="9603000" cy="1332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如果這張卡還未輸入到資料庫 會告訴使用者還未輸入到資料庫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40" name="內容版面配置區 3" descr=""/>
          <p:cNvPicPr/>
          <p:nvPr/>
        </p:nvPicPr>
        <p:blipFill>
          <a:blip r:embed="rId1"/>
          <a:stretch/>
        </p:blipFill>
        <p:spPr>
          <a:xfrm>
            <a:off x="1559520" y="1917000"/>
            <a:ext cx="9321480" cy="406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如想重複輸入商品進資料庫會跳出方塊提醒賣家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43" name="圖片 3" descr=""/>
          <p:cNvPicPr/>
          <p:nvPr/>
        </p:nvPicPr>
        <p:blipFill>
          <a:blip r:embed="rId1"/>
          <a:stretch/>
        </p:blipFill>
        <p:spPr>
          <a:xfrm>
            <a:off x="1837800" y="1853640"/>
            <a:ext cx="8516160" cy="404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451520" y="152280"/>
            <a:ext cx="9603000" cy="1485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1000"/>
          </a:bodyPr>
          <a:p>
            <a:pPr algn="ctr">
              <a:lnSpc>
                <a:spcPct val="90000"/>
              </a:lnSpc>
            </a:pPr>
            <a:br/>
            <a:r>
              <a:rPr b="0" lang="en-US" sz="7200" spc="-1" strike="noStrike" cap="all">
                <a:solidFill>
                  <a:srgbClr val="0070c0"/>
                </a:solidFill>
                <a:latin typeface="Gill Sans MT"/>
              </a:rPr>
              <a:t>進度</a:t>
            </a:r>
            <a:endParaRPr b="0" lang="en-US" sz="7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451520" y="195228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0000"/>
                </a:solidFill>
                <a:latin typeface="Gill Sans MT"/>
              </a:rPr>
              <a:t>輸入商品端</a:t>
            </a:r>
            <a:r>
              <a:rPr b="0" lang="en-US" sz="3200" spc="-1" strike="noStrike">
                <a:solidFill>
                  <a:srgbClr val="ff0000"/>
                </a:solidFill>
                <a:latin typeface="Gill Sans MT"/>
              </a:rPr>
              <a:t>C#</a:t>
            </a:r>
            <a:r>
              <a:rPr b="0" lang="en-US" sz="3200" spc="-1" strike="noStrike">
                <a:solidFill>
                  <a:srgbClr val="ff0000"/>
                </a:solidFill>
                <a:latin typeface="Gill Sans MT"/>
              </a:rPr>
              <a:t>程式已完成</a:t>
            </a:r>
            <a:br/>
            <a:r>
              <a:rPr b="0" lang="en-US" sz="2000" spc="-1" strike="noStrike">
                <a:solidFill>
                  <a:srgbClr val="ff0000"/>
                </a:solidFill>
                <a:latin typeface="Gill Sans MT"/>
              </a:rPr>
              <a:t>輸入商品的主體功能都做好了，目前先完成買家結帳系統後，回頭美化與擴充輸入商品端的系統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70c0"/>
                </a:solidFill>
                <a:latin typeface="Gill Sans MT"/>
              </a:rPr>
              <a:t>買家結帳端</a:t>
            </a:r>
            <a:r>
              <a:rPr b="0" lang="en-US" sz="3200" spc="-1" strike="noStrike">
                <a:solidFill>
                  <a:srgbClr val="0070c0"/>
                </a:solidFill>
                <a:latin typeface="Gill Sans MT"/>
              </a:rPr>
              <a:t>C#</a:t>
            </a:r>
            <a:r>
              <a:rPr b="0" lang="en-US" sz="3200" spc="-1" strike="noStrike">
                <a:solidFill>
                  <a:srgbClr val="0070c0"/>
                </a:solidFill>
                <a:latin typeface="Gill Sans MT"/>
              </a:rPr>
              <a:t>未完成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>
            <a:noFill/>
          </a:ln>
        </p:spPr>
        <p:txBody>
          <a:bodyPr bIns="0" anchor="b">
            <a:noAutofit/>
          </a:bodyPr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報告人</a:t>
            </a: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_</a:t>
            </a: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邱郁涵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2417760" y="3531240"/>
            <a:ext cx="8636760" cy="977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rcRect l="0" t="0" r="25740" b="65346"/>
          <a:stretch/>
        </p:blipFill>
        <p:spPr>
          <a:xfrm>
            <a:off x="1296000" y="3312360"/>
            <a:ext cx="5097960" cy="194364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rcRect l="0" t="0" r="0" b="25619"/>
          <a:stretch/>
        </p:blipFill>
        <p:spPr>
          <a:xfrm>
            <a:off x="6624000" y="2808000"/>
            <a:ext cx="4774680" cy="3395160"/>
          </a:xfrm>
          <a:prstGeom prst="rect">
            <a:avLst/>
          </a:prstGeom>
          <a:ln>
            <a:noFill/>
          </a:ln>
        </p:spPr>
      </p:pic>
      <p:sp>
        <p:nvSpPr>
          <p:cNvPr id="150" name="TextShape 1"/>
          <p:cNvSpPr txBox="1"/>
          <p:nvPr/>
        </p:nvSpPr>
        <p:spPr>
          <a:xfrm>
            <a:off x="455040" y="513000"/>
            <a:ext cx="8642880" cy="806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 cap="all">
                <a:solidFill>
                  <a:srgbClr val="000000"/>
                </a:solidFill>
                <a:latin typeface="Gill Sans MT"/>
                <a:ea typeface="新細明體"/>
              </a:rPr>
              <a:t>(2019/09/29-2019/10/05)</a:t>
            </a:r>
            <a:r>
              <a:rPr b="0" lang="en-US" sz="4400" spc="-1" strike="noStrike" cap="all">
                <a:solidFill>
                  <a:srgbClr val="000000"/>
                </a:solidFill>
                <a:latin typeface="Gill Sans MT"/>
                <a:ea typeface="新細明體"/>
              </a:rPr>
              <a:t>進度：</a:t>
            </a:r>
            <a:endParaRPr b="0" lang="en-US" sz="4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55040" y="1793160"/>
            <a:ext cx="10200960" cy="1549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14440" indent="-5140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Gill Sans MT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新細明體"/>
              </a:rPr>
              <a:t>研究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新細明體"/>
              </a:rPr>
              <a:t>WebSocket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新細明體"/>
              </a:rPr>
              <a:t>協定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新細明體"/>
              </a:rPr>
              <a:t>(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新細明體"/>
              </a:rPr>
              <a:t>目前可以把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新細明體"/>
              </a:rPr>
              <a:t>Console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新細明體"/>
              </a:rPr>
              <a:t>端資料傳給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新細明體"/>
              </a:rPr>
              <a:t>Web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新細明體"/>
              </a:rPr>
              <a:t>端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新細明體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CustomShape 3"/>
          <p:cNvSpPr/>
          <p:nvPr/>
        </p:nvSpPr>
        <p:spPr>
          <a:xfrm rot="849600">
            <a:off x="4982760" y="4163040"/>
            <a:ext cx="1702080" cy="33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2417760" y="1857240"/>
            <a:ext cx="8636760" cy="1333800"/>
          </a:xfrm>
          <a:prstGeom prst="rect">
            <a:avLst/>
          </a:prstGeom>
          <a:noFill/>
          <a:ln>
            <a:noFill/>
          </a:ln>
        </p:spPr>
        <p:txBody>
          <a:bodyPr bIns="0" anchor="b">
            <a:noAutofit/>
          </a:bodyPr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下周預期進度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2417760" y="3531240"/>
            <a:ext cx="8636760" cy="1866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14440" indent="-5140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Gill Sans MT"/>
              <a:buAutoNum type="arabicPeriod"/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新細明體"/>
              </a:rPr>
              <a:t>研究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新細明體"/>
              </a:rPr>
              <a:t>websocket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新細明體"/>
              </a:rPr>
              <a:t>協定</a:t>
            </a:r>
            <a:endParaRPr b="0" lang="en-US" sz="3200" spc="-1" strike="noStrike">
              <a:latin typeface="Arial"/>
            </a:endParaRPr>
          </a:p>
          <a:p>
            <a:pPr marL="514440" indent="-5140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Gill Sans MT"/>
              <a:buAutoNum type="arabicPeriod"/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新細明體"/>
              </a:rPr>
              <a:t>交易紀錄功能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459A0A17249BA489AB8E239BBBAF080" ma:contentTypeVersion="6" ma:contentTypeDescription="建立新的文件。" ma:contentTypeScope="" ma:versionID="8ae6056eadc4f818d3e1a3552d15997d">
  <xsd:schema xmlns:xsd="http://www.w3.org/2001/XMLSchema" xmlns:xs="http://www.w3.org/2001/XMLSchema" xmlns:p="http://schemas.microsoft.com/office/2006/metadata/properties" xmlns:ns2="a300ae46-c96c-4fd0-90ec-9021b7e316a0" targetNamespace="http://schemas.microsoft.com/office/2006/metadata/properties" ma:root="true" ma:fieldsID="16d7e85f124a5a34cb7ec3154cac84f8" ns2:_="">
    <xsd:import namespace="a300ae46-c96c-4fd0-90ec-9021b7e316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0ae46-c96c-4fd0-90ec-9021b7e316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51FDB-387B-440D-8416-473F4C5A7A9D}"/>
</file>

<file path=customXml/itemProps2.xml><?xml version="1.0" encoding="utf-8"?>
<ds:datastoreItem xmlns:ds="http://schemas.openxmlformats.org/officeDocument/2006/customXml" ds:itemID="{46A06553-BD91-4758-AABC-7D1B0FD6A0B3}"/>
</file>

<file path=customXml/itemProps3.xml><?xml version="1.0" encoding="utf-8"?>
<ds:datastoreItem xmlns:ds="http://schemas.openxmlformats.org/officeDocument/2006/customXml" ds:itemID="{7EAA10C1-6F8B-49B2-86A5-1F25A432E67B}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Application>LibreOffice/6.2.7.1$Windows_X86_64 LibreOffice_project/23edc44b61b830b7d749943e020e96f5a7df63bf</Application>
  <Words>48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2019-07-22T09:19:07Z</dcterms:created>
  <dc:creator>Ray</dc:creator>
  <dc:description/>
  <dc:language>zh-TW</dc:language>
  <cp:lastModifiedBy/>
  <dcterms:modified xsi:type="dcterms:W3CDTF">2019-10-10T18:52:09Z</dcterms:modified>
  <cp:revision>5</cp:revision>
  <dc:subject/>
  <dc:title>暑假第二次會議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0x0101008459A0A17249BA489AB8E239BBBAF080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寬螢幕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