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25"/>
  </p:notesMasterIdLst>
  <p:sldIdLst>
    <p:sldId id="260" r:id="rId3"/>
    <p:sldId id="262" r:id="rId4"/>
    <p:sldId id="263" r:id="rId5"/>
    <p:sldId id="267" r:id="rId6"/>
    <p:sldId id="269" r:id="rId7"/>
    <p:sldId id="268" r:id="rId8"/>
    <p:sldId id="270" r:id="rId9"/>
    <p:sldId id="264" r:id="rId10"/>
    <p:sldId id="271" r:id="rId11"/>
    <p:sldId id="272" r:id="rId12"/>
    <p:sldId id="274" r:id="rId13"/>
    <p:sldId id="273" r:id="rId14"/>
    <p:sldId id="265" r:id="rId15"/>
    <p:sldId id="275" r:id="rId16"/>
    <p:sldId id="276" r:id="rId17"/>
    <p:sldId id="277" r:id="rId18"/>
    <p:sldId id="266" r:id="rId19"/>
    <p:sldId id="278" r:id="rId20"/>
    <p:sldId id="280" r:id="rId21"/>
    <p:sldId id="279" r:id="rId22"/>
    <p:sldId id="261" r:id="rId23"/>
    <p:sldId id="281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B5A"/>
    <a:srgbClr val="10201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>
        <p:scale>
          <a:sx n="100" d="100"/>
          <a:sy n="100" d="100"/>
        </p:scale>
        <p:origin x="15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16AC-CA1A-4A69-BE44-18FDB1A7A50F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127A-2D18-4DB6-8144-FD2BDCF49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81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2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5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7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00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99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83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1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0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2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990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65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7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7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9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9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1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127A-2D18-4DB6-8144-FD2BDCF499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0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2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8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0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6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27757"/>
          <a:stretch/>
        </p:blipFill>
        <p:spPr>
          <a:xfrm>
            <a:off x="20" y="1695797"/>
            <a:ext cx="12191980" cy="32585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-65988"/>
            <a:ext cx="12192000" cy="7079529"/>
          </a:xfrm>
          <a:prstGeom prst="rect">
            <a:avLst/>
          </a:prstGeom>
          <a:solidFill>
            <a:schemeClr val="tx1">
              <a:lumMod val="65000"/>
              <a:lumOff val="3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699" y="2921168"/>
            <a:ext cx="7496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分析家族健康資料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11976" y="2741050"/>
            <a:ext cx="6041219" cy="180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2019.06.11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511976" y="396006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報    告    </a:t>
            </a:r>
            <a:r>
              <a:rPr lang="zh-TW" altLang="en-US" dirty="0">
                <a:solidFill>
                  <a:schemeClr val="bg1"/>
                </a:solidFill>
              </a:rPr>
              <a:t>人 ： </a:t>
            </a:r>
            <a:r>
              <a:rPr lang="zh-TW" altLang="en-US" dirty="0" smtClean="0">
                <a:solidFill>
                  <a:schemeClr val="bg1"/>
                </a:solidFill>
              </a:rPr>
              <a:t>邱郁涵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chemeClr val="bg1"/>
                </a:solidFill>
              </a:rPr>
              <a:t>A6409001)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chemeClr val="bg1"/>
                </a:solidFill>
              </a:rPr>
              <a:t>指 導 老 師  ： 鄭美龍 老師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4346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CD992A-F10D-4195-85C4-8DC0CD70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969030"/>
            <a:ext cx="5593084" cy="37226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76AD67-FCF2-4E3A-9105-FA300AEDDB0D}"/>
              </a:ext>
            </a:extLst>
          </p:cNvPr>
          <p:cNvSpPr/>
          <p:nvPr/>
        </p:nvSpPr>
        <p:spPr>
          <a:xfrm>
            <a:off x="941066" y="2355157"/>
            <a:ext cx="6896100" cy="2950377"/>
          </a:xfrm>
          <a:prstGeom prst="rect">
            <a:avLst/>
          </a:prstGeom>
          <a:solidFill>
            <a:srgbClr val="2C6B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25ABC4-46A4-4E57-AD40-58B113115061}"/>
              </a:ext>
            </a:extLst>
          </p:cNvPr>
          <p:cNvSpPr/>
          <p:nvPr/>
        </p:nvSpPr>
        <p:spPr>
          <a:xfrm>
            <a:off x="1350641" y="2667000"/>
            <a:ext cx="607695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D5D150-4EA8-4B03-9AA9-9001A701F4DA}"/>
              </a:ext>
            </a:extLst>
          </p:cNvPr>
          <p:cNvSpPr txBox="1"/>
          <p:nvPr/>
        </p:nvSpPr>
        <p:spPr>
          <a:xfrm>
            <a:off x="3502485" y="2974338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2FE621-859F-4197-BEA3-B03DF7AB69D9}"/>
              </a:ext>
            </a:extLst>
          </p:cNvPr>
          <p:cNvSpPr txBox="1"/>
          <p:nvPr/>
        </p:nvSpPr>
        <p:spPr>
          <a:xfrm>
            <a:off x="1908185" y="3001488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F0E707-12B3-4E86-990A-2ECD3D26F5F1}"/>
              </a:ext>
            </a:extLst>
          </p:cNvPr>
          <p:cNvSpPr/>
          <p:nvPr/>
        </p:nvSpPr>
        <p:spPr>
          <a:xfrm>
            <a:off x="1908185" y="3770929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C2AD85-2F6F-4883-BE25-2EAABB61782D}"/>
              </a:ext>
            </a:extLst>
          </p:cNvPr>
          <p:cNvSpPr/>
          <p:nvPr/>
        </p:nvSpPr>
        <p:spPr>
          <a:xfrm>
            <a:off x="11236184" y="30421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647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3" grpId="0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2F5CAE-CA32-41DE-871D-0656F692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45" y="3466378"/>
            <a:ext cx="3770515" cy="25136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F43F2-B2A1-4220-9C2E-F38D8303F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6" y="1773593"/>
            <a:ext cx="2891369" cy="4206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D48F24-8C93-46BA-A7FE-45702F3A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1" y="1773593"/>
            <a:ext cx="3391201" cy="24792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FCB30D-72C5-4661-AB8C-276B48FAB9E7}"/>
              </a:ext>
            </a:extLst>
          </p:cNvPr>
          <p:cNvSpPr/>
          <p:nvPr/>
        </p:nvSpPr>
        <p:spPr>
          <a:xfrm>
            <a:off x="7667645" y="1773593"/>
            <a:ext cx="3770515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3D2422-D354-4AD8-BB1A-2B892D892D3A}"/>
              </a:ext>
            </a:extLst>
          </p:cNvPr>
          <p:cNvSpPr/>
          <p:nvPr/>
        </p:nvSpPr>
        <p:spPr>
          <a:xfrm>
            <a:off x="830847" y="4502844"/>
            <a:ext cx="3391709" cy="1477328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AEAA9E-B97C-4AF3-A51A-64DF1C77BD14}"/>
              </a:ext>
            </a:extLst>
          </p:cNvPr>
          <p:cNvSpPr txBox="1"/>
          <p:nvPr/>
        </p:nvSpPr>
        <p:spPr>
          <a:xfrm>
            <a:off x="1115004" y="4655244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096AA-1C9A-4D4A-B21B-80F2184C061B}"/>
              </a:ext>
            </a:extLst>
          </p:cNvPr>
          <p:cNvSpPr/>
          <p:nvPr/>
        </p:nvSpPr>
        <p:spPr>
          <a:xfrm>
            <a:off x="1115004" y="5424685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18251C-0B81-4EC4-A8B8-A5F18090D93A}"/>
              </a:ext>
            </a:extLst>
          </p:cNvPr>
          <p:cNvSpPr txBox="1"/>
          <p:nvPr/>
        </p:nvSpPr>
        <p:spPr>
          <a:xfrm>
            <a:off x="7796649" y="1832357"/>
            <a:ext cx="355280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5506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16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words Click here to add words Click here to add words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dist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0A74AB-20FF-4CA3-9171-5D4C9AEF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062479"/>
            <a:ext cx="4021311" cy="2674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EE0C3-43BD-4FFA-A0BA-7659925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08" y="2059433"/>
            <a:ext cx="4941338" cy="26808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C5DAC7-E3BE-4F75-A5BD-6C5299DFB0A9}"/>
              </a:ext>
            </a:extLst>
          </p:cNvPr>
          <p:cNvSpPr/>
          <p:nvPr/>
        </p:nvSpPr>
        <p:spPr>
          <a:xfrm>
            <a:off x="1352550" y="4888146"/>
            <a:ext cx="7079225" cy="1477328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571B30-35B8-4911-AA60-395D5C927340}"/>
              </a:ext>
            </a:extLst>
          </p:cNvPr>
          <p:cNvSpPr txBox="1"/>
          <p:nvPr/>
        </p:nvSpPr>
        <p:spPr>
          <a:xfrm>
            <a:off x="1989413" y="518324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39818D-8209-403A-912C-8DE0092C1184}"/>
              </a:ext>
            </a:extLst>
          </p:cNvPr>
          <p:cNvSpPr txBox="1"/>
          <p:nvPr/>
        </p:nvSpPr>
        <p:spPr>
          <a:xfrm>
            <a:off x="9068638" y="518324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C6B5A"/>
                </a:solidFill>
              </a:rPr>
              <a:t>LIFE</a:t>
            </a:r>
            <a:endParaRPr lang="zh-CN" altLang="en-US" sz="4400" b="1" dirty="0">
              <a:solidFill>
                <a:srgbClr val="2C6B5A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92960D-88B5-4568-9D06-B318DF57198A}"/>
              </a:ext>
            </a:extLst>
          </p:cNvPr>
          <p:cNvSpPr/>
          <p:nvPr/>
        </p:nvSpPr>
        <p:spPr>
          <a:xfrm>
            <a:off x="9068638" y="5952688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C6B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065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804221" y="1850921"/>
            <a:ext cx="95569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THREE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8301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6117DF-29C4-4238-ABAF-1E4D354E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4" y="2089210"/>
            <a:ext cx="4566696" cy="3426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80940C-BDFA-4D21-8D06-A065623EF8A7}"/>
              </a:ext>
            </a:extLst>
          </p:cNvPr>
          <p:cNvSpPr txBox="1"/>
          <p:nvPr/>
        </p:nvSpPr>
        <p:spPr>
          <a:xfrm>
            <a:off x="4387851" y="2167380"/>
            <a:ext cx="49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MY</a:t>
            </a:r>
            <a:r>
              <a:rPr lang="en-US" altLang="zh-CN" sz="4400" b="1" dirty="0"/>
              <a:t>     LIFE</a:t>
            </a:r>
            <a:endParaRPr lang="zh-CN" altLang="en-US" sz="4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19785B-9ADE-4968-B54B-43D3BCC3C568}"/>
              </a:ext>
            </a:extLst>
          </p:cNvPr>
          <p:cNvSpPr txBox="1"/>
          <p:nvPr/>
        </p:nvSpPr>
        <p:spPr>
          <a:xfrm>
            <a:off x="5939138" y="3299403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FB0F5A-70B6-4613-A738-439BA68BBE0E}"/>
              </a:ext>
            </a:extLst>
          </p:cNvPr>
          <p:cNvSpPr/>
          <p:nvPr/>
        </p:nvSpPr>
        <p:spPr>
          <a:xfrm>
            <a:off x="5939138" y="297756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383C90-1771-4BCE-93F9-25862176C55C}"/>
              </a:ext>
            </a:extLst>
          </p:cNvPr>
          <p:cNvSpPr/>
          <p:nvPr/>
        </p:nvSpPr>
        <p:spPr>
          <a:xfrm>
            <a:off x="9700153" y="2048353"/>
            <a:ext cx="1482197" cy="3468629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344F51-D3E8-4740-A350-781293BCBF62}"/>
              </a:ext>
            </a:extLst>
          </p:cNvPr>
          <p:cNvSpPr txBox="1"/>
          <p:nvPr/>
        </p:nvSpPr>
        <p:spPr>
          <a:xfrm>
            <a:off x="10268377" y="2355157"/>
            <a:ext cx="509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3494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DB207-1A15-402B-B6A2-28806F53A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5" y="1927343"/>
            <a:ext cx="4903797" cy="36793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7A92D4-B3A1-43B3-AA9A-6620868CA9A3}"/>
              </a:ext>
            </a:extLst>
          </p:cNvPr>
          <p:cNvSpPr/>
          <p:nvPr/>
        </p:nvSpPr>
        <p:spPr>
          <a:xfrm>
            <a:off x="849086" y="1927343"/>
            <a:ext cx="4873172" cy="3679371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69F76B-3798-4774-86EE-186950CEFF22}"/>
              </a:ext>
            </a:extLst>
          </p:cNvPr>
          <p:cNvSpPr txBox="1"/>
          <p:nvPr/>
        </p:nvSpPr>
        <p:spPr>
          <a:xfrm>
            <a:off x="1094922" y="2815532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ED96C-B269-4752-AF5E-736A0A720FBF}"/>
              </a:ext>
            </a:extLst>
          </p:cNvPr>
          <p:cNvSpPr/>
          <p:nvPr/>
        </p:nvSpPr>
        <p:spPr>
          <a:xfrm>
            <a:off x="1247302" y="2466114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2267B-A4DB-4DFE-BC3E-ABB96AF4963D}"/>
              </a:ext>
            </a:extLst>
          </p:cNvPr>
          <p:cNvSpPr txBox="1"/>
          <p:nvPr/>
        </p:nvSpPr>
        <p:spPr>
          <a:xfrm>
            <a:off x="1094922" y="3852388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0665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/>
              <a:t>PART THREE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F952B2-75FA-41F4-9748-472356F1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" y="2355157"/>
            <a:ext cx="2975737" cy="1995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2D6F72-1DAD-435C-A5D6-F32C66BFD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53" y="2355872"/>
            <a:ext cx="2658241" cy="1994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C6F399-09F7-46D6-80DE-374866AE0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52" y="2355157"/>
            <a:ext cx="2730205" cy="19959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BB0D76-1C54-4BAE-B98A-D88545590072}"/>
              </a:ext>
            </a:extLst>
          </p:cNvPr>
          <p:cNvSpPr/>
          <p:nvPr/>
        </p:nvSpPr>
        <p:spPr>
          <a:xfrm>
            <a:off x="1885950" y="21804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DAC2F7-5F4D-4DAE-BA41-3F6AB0AB6A2C}"/>
              </a:ext>
            </a:extLst>
          </p:cNvPr>
          <p:cNvSpPr/>
          <p:nvPr/>
        </p:nvSpPr>
        <p:spPr>
          <a:xfrm>
            <a:off x="5576507" y="4179703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5CF5C2-D340-4CE4-82B4-7F12B591BFAB}"/>
              </a:ext>
            </a:extLst>
          </p:cNvPr>
          <p:cNvSpPr/>
          <p:nvPr/>
        </p:nvSpPr>
        <p:spPr>
          <a:xfrm>
            <a:off x="8873180" y="2218568"/>
            <a:ext cx="1200150" cy="342900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F3F070-B261-47CA-8800-D64304E24313}"/>
              </a:ext>
            </a:extLst>
          </p:cNvPr>
          <p:cNvSpPr txBox="1"/>
          <p:nvPr/>
        </p:nvSpPr>
        <p:spPr>
          <a:xfrm>
            <a:off x="3261932" y="5055232"/>
            <a:ext cx="64923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12519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2315509" y="1850922"/>
            <a:ext cx="98764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</a:rPr>
              <a:t>PART FOUR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61048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3AEE7-8CBA-4644-80B4-CF3FCEDD9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7" y="1720314"/>
            <a:ext cx="6049836" cy="4471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B4BE46-3024-43D8-82D1-2B3F51E06C15}"/>
              </a:ext>
            </a:extLst>
          </p:cNvPr>
          <p:cNvSpPr txBox="1"/>
          <p:nvPr/>
        </p:nvSpPr>
        <p:spPr>
          <a:xfrm>
            <a:off x="7196438" y="1616493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DFB654-9648-4B7A-87D9-22765D0D691A}"/>
              </a:ext>
            </a:extLst>
          </p:cNvPr>
          <p:cNvSpPr/>
          <p:nvPr/>
        </p:nvSpPr>
        <p:spPr>
          <a:xfrm>
            <a:off x="6991350" y="2800350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C62F1E-A859-4D89-BFB3-977F0256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48" y="2800350"/>
            <a:ext cx="1198331" cy="20621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0B40E2-B149-459D-B59F-691AF958591D}"/>
              </a:ext>
            </a:extLst>
          </p:cNvPr>
          <p:cNvSpPr/>
          <p:nvPr/>
        </p:nvSpPr>
        <p:spPr>
          <a:xfrm>
            <a:off x="10260873" y="2800349"/>
            <a:ext cx="1200150" cy="2062103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1D7863-2CF1-4E01-9948-E4C750FC7123}"/>
              </a:ext>
            </a:extLst>
          </p:cNvPr>
          <p:cNvSpPr txBox="1"/>
          <p:nvPr/>
        </p:nvSpPr>
        <p:spPr>
          <a:xfrm>
            <a:off x="7271961" y="5241507"/>
            <a:ext cx="3925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Click here to add words Click here to add words Click here to add words Click here to add words</a:t>
            </a:r>
            <a:endParaRPr lang="zh-CN" altLang="en-US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EB296-D5E7-41B4-ACCB-9CC699E6A0FA}"/>
              </a:ext>
            </a:extLst>
          </p:cNvPr>
          <p:cNvSpPr txBox="1"/>
          <p:nvPr/>
        </p:nvSpPr>
        <p:spPr>
          <a:xfrm>
            <a:off x="7417432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F20B86-64C6-4DDC-91BD-1517DBA828E4}"/>
              </a:ext>
            </a:extLst>
          </p:cNvPr>
          <p:cNvSpPr txBox="1"/>
          <p:nvPr/>
        </p:nvSpPr>
        <p:spPr>
          <a:xfrm>
            <a:off x="10756903" y="2837072"/>
            <a:ext cx="364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LIFE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025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9" grpId="0" animBg="1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1903D-B991-4A8D-8AC7-3B8AB756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9" y="1830207"/>
            <a:ext cx="7283541" cy="40166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57C7F7-FD19-4E95-BE89-2DD0E0D19DFA}"/>
              </a:ext>
            </a:extLst>
          </p:cNvPr>
          <p:cNvSpPr/>
          <p:nvPr/>
        </p:nvSpPr>
        <p:spPr>
          <a:xfrm>
            <a:off x="723900" y="1830207"/>
            <a:ext cx="1371600" cy="4016614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B7DD49-FD8C-4666-8ABC-1C5CEE07852F}"/>
              </a:ext>
            </a:extLst>
          </p:cNvPr>
          <p:cNvSpPr txBox="1"/>
          <p:nvPr/>
        </p:nvSpPr>
        <p:spPr>
          <a:xfrm>
            <a:off x="1318706" y="2355157"/>
            <a:ext cx="3646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87C569-E495-4658-ABC8-FBB5462E0996}"/>
              </a:ext>
            </a:extLst>
          </p:cNvPr>
          <p:cNvSpPr/>
          <p:nvPr/>
        </p:nvSpPr>
        <p:spPr>
          <a:xfrm>
            <a:off x="6115049" y="2838450"/>
            <a:ext cx="5181601" cy="207645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A96894-4B32-4404-9E01-990E60D3A9BE}"/>
              </a:ext>
            </a:extLst>
          </p:cNvPr>
          <p:cNvSpPr txBox="1"/>
          <p:nvPr/>
        </p:nvSpPr>
        <p:spPr>
          <a:xfrm>
            <a:off x="6486072" y="3226694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059A30-A8F0-4893-A3E8-453E80C1C14A}"/>
              </a:ext>
            </a:extLst>
          </p:cNvPr>
          <p:cNvSpPr/>
          <p:nvPr/>
        </p:nvSpPr>
        <p:spPr>
          <a:xfrm>
            <a:off x="6486072" y="2982695"/>
            <a:ext cx="1390650" cy="15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FF3453-1D81-4260-8671-0B70AD20D935}"/>
              </a:ext>
            </a:extLst>
          </p:cNvPr>
          <p:cNvSpPr txBox="1"/>
          <p:nvPr/>
        </p:nvSpPr>
        <p:spPr>
          <a:xfrm>
            <a:off x="6374186" y="4092495"/>
            <a:ext cx="492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5460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9824C-F0CC-4D7F-BCBB-C5F1C8C5A426}"/>
              </a:ext>
            </a:extLst>
          </p:cNvPr>
          <p:cNvSpPr txBox="1"/>
          <p:nvPr/>
        </p:nvSpPr>
        <p:spPr>
          <a:xfrm>
            <a:off x="4667250" y="42946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600" b="1" dirty="0" smtClean="0"/>
              <a:t>目錄</a:t>
            </a:r>
            <a:endParaRPr lang="zh-CN" altLang="en-US" sz="3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9B740C-6E94-427D-B1CE-71AEC970ECBB}"/>
              </a:ext>
            </a:extLst>
          </p:cNvPr>
          <p:cNvSpPr/>
          <p:nvPr/>
        </p:nvSpPr>
        <p:spPr>
          <a:xfrm>
            <a:off x="304800" y="1825377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A3C21A-4C5C-424E-AC6E-2D772DB03B30}"/>
              </a:ext>
            </a:extLst>
          </p:cNvPr>
          <p:cNvSpPr txBox="1"/>
          <p:nvPr/>
        </p:nvSpPr>
        <p:spPr>
          <a:xfrm>
            <a:off x="581025" y="38885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資料蒐集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E79F1D-0DE6-46B2-A364-321098C0E62C}"/>
              </a:ext>
            </a:extLst>
          </p:cNvPr>
          <p:cNvSpPr txBox="1"/>
          <p:nvPr/>
        </p:nvSpPr>
        <p:spPr>
          <a:xfrm>
            <a:off x="514350" y="257906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E0E0CB-6191-4FA5-ABDE-A7E79B2A74CA}"/>
              </a:ext>
            </a:extLst>
          </p:cNvPr>
          <p:cNvSpPr/>
          <p:nvPr/>
        </p:nvSpPr>
        <p:spPr>
          <a:xfrm>
            <a:off x="838200" y="3544632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5019F3-45AA-4541-8FA2-C43BBA365D6B}"/>
              </a:ext>
            </a:extLst>
          </p:cNvPr>
          <p:cNvSpPr/>
          <p:nvPr/>
        </p:nvSpPr>
        <p:spPr>
          <a:xfrm>
            <a:off x="3352800" y="1857539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54F76C-2C9E-4E12-80E3-82AE09474EFC}"/>
              </a:ext>
            </a:extLst>
          </p:cNvPr>
          <p:cNvSpPr txBox="1"/>
          <p:nvPr/>
        </p:nvSpPr>
        <p:spPr>
          <a:xfrm>
            <a:off x="3695700" y="278405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</a:rPr>
              <a:t>資料清洗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B7C690-C4C6-4FE2-80D8-FA64E39ADFD2}"/>
              </a:ext>
            </a:extLst>
          </p:cNvPr>
          <p:cNvSpPr txBox="1"/>
          <p:nvPr/>
        </p:nvSpPr>
        <p:spPr>
          <a:xfrm>
            <a:off x="3562350" y="4013359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4DB650-111F-416C-8AA9-BCDBAB2CB161}"/>
              </a:ext>
            </a:extLst>
          </p:cNvPr>
          <p:cNvSpPr/>
          <p:nvPr/>
        </p:nvSpPr>
        <p:spPr>
          <a:xfrm>
            <a:off x="3886200" y="3576794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E2C5E9-432C-4800-A1B6-7A9048DB870D}"/>
              </a:ext>
            </a:extLst>
          </p:cNvPr>
          <p:cNvSpPr/>
          <p:nvPr/>
        </p:nvSpPr>
        <p:spPr>
          <a:xfrm>
            <a:off x="6419850" y="1855790"/>
            <a:ext cx="2457450" cy="4311640"/>
          </a:xfrm>
          <a:prstGeom prst="rect">
            <a:avLst/>
          </a:prstGeom>
          <a:solidFill>
            <a:srgbClr val="1020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B1F83-6AEA-41FE-8904-6356B6894E6F}"/>
              </a:ext>
            </a:extLst>
          </p:cNvPr>
          <p:cNvSpPr txBox="1"/>
          <p:nvPr/>
        </p:nvSpPr>
        <p:spPr>
          <a:xfrm>
            <a:off x="6731181" y="3882581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資料圖像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F5EF83-6AA8-413E-84BF-B44C94C8215E}"/>
              </a:ext>
            </a:extLst>
          </p:cNvPr>
          <p:cNvSpPr txBox="1"/>
          <p:nvPr/>
        </p:nvSpPr>
        <p:spPr>
          <a:xfrm>
            <a:off x="6619875" y="2651715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C9ABE56-CE54-4DD3-9898-1B3B1DB043A0}"/>
              </a:ext>
            </a:extLst>
          </p:cNvPr>
          <p:cNvSpPr/>
          <p:nvPr/>
        </p:nvSpPr>
        <p:spPr>
          <a:xfrm>
            <a:off x="6953250" y="3575045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A118A4-F8CB-48D8-B3F8-C55F0598C643}"/>
              </a:ext>
            </a:extLst>
          </p:cNvPr>
          <p:cNvSpPr/>
          <p:nvPr/>
        </p:nvSpPr>
        <p:spPr>
          <a:xfrm>
            <a:off x="9467850" y="1887952"/>
            <a:ext cx="2457450" cy="4311640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A23481-D4E3-4540-9E6E-31205A8CD348}"/>
              </a:ext>
            </a:extLst>
          </p:cNvPr>
          <p:cNvSpPr txBox="1"/>
          <p:nvPr/>
        </p:nvSpPr>
        <p:spPr>
          <a:xfrm>
            <a:off x="9727873" y="2748343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檢討改進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1844A1-5662-48FD-ADD3-CAEB0B23101C}"/>
              </a:ext>
            </a:extLst>
          </p:cNvPr>
          <p:cNvSpPr txBox="1"/>
          <p:nvPr/>
        </p:nvSpPr>
        <p:spPr>
          <a:xfrm>
            <a:off x="9677400" y="4043772"/>
            <a:ext cx="2038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EFE2D9-5AC4-40BB-8394-097A0ED00752}"/>
              </a:ext>
            </a:extLst>
          </p:cNvPr>
          <p:cNvSpPr/>
          <p:nvPr/>
        </p:nvSpPr>
        <p:spPr>
          <a:xfrm>
            <a:off x="10001250" y="3607207"/>
            <a:ext cx="13906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5024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2" grpId="0"/>
      <p:bldP spid="23" grpId="0" animBg="1"/>
      <p:bldP spid="26" grpId="0"/>
      <p:bldP spid="27" grpId="0" animBg="1"/>
      <p:bldP spid="30" grpId="0"/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FOUR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98CD9-81BB-4052-AC04-2899D694782F}"/>
              </a:ext>
            </a:extLst>
          </p:cNvPr>
          <p:cNvSpPr/>
          <p:nvPr/>
        </p:nvSpPr>
        <p:spPr>
          <a:xfrm>
            <a:off x="1257300" y="2120224"/>
            <a:ext cx="7429500" cy="3651926"/>
          </a:xfrm>
          <a:prstGeom prst="rect">
            <a:avLst/>
          </a:prstGeom>
          <a:solidFill>
            <a:srgbClr val="2C6B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1782D-D8A7-42EF-8A81-2A44C153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17" y="1761957"/>
            <a:ext cx="4525087" cy="30207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9B0853-5320-42DF-A327-E7522ECAC185}"/>
              </a:ext>
            </a:extLst>
          </p:cNvPr>
          <p:cNvSpPr txBox="1"/>
          <p:nvPr/>
        </p:nvSpPr>
        <p:spPr>
          <a:xfrm>
            <a:off x="1718359" y="3559859"/>
            <a:ext cx="3925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sz="20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AA3D1F-B906-4298-B766-C9CCCF03AD80}"/>
              </a:ext>
            </a:extLst>
          </p:cNvPr>
          <p:cNvSpPr txBox="1"/>
          <p:nvPr/>
        </p:nvSpPr>
        <p:spPr>
          <a:xfrm>
            <a:off x="1712616" y="2382307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LIFE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F8E4F-C08B-464F-B718-95B1CFAFF08A}"/>
              </a:ext>
            </a:extLst>
          </p:cNvPr>
          <p:cNvSpPr/>
          <p:nvPr/>
        </p:nvSpPr>
        <p:spPr>
          <a:xfrm>
            <a:off x="1712616" y="3151748"/>
            <a:ext cx="1040746" cy="108052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8062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CF561C-26F8-4749-A2E1-37D4BCB6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11"/>
            <a:ext cx="12191980" cy="68579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A84271-F4D2-4FCA-B4BA-5FA91503C6B1}"/>
              </a:ext>
            </a:extLst>
          </p:cNvPr>
          <p:cNvSpPr/>
          <p:nvPr/>
        </p:nvSpPr>
        <p:spPr>
          <a:xfrm>
            <a:off x="-20" y="1714500"/>
            <a:ext cx="12192000" cy="3257550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A4FEBE-32AB-4B64-BEC1-BA3A73ABF038}"/>
              </a:ext>
            </a:extLst>
          </p:cNvPr>
          <p:cNvSpPr txBox="1"/>
          <p:nvPr/>
        </p:nvSpPr>
        <p:spPr>
          <a:xfrm>
            <a:off x="1409700" y="2921168"/>
            <a:ext cx="521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Bye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2F92D0-E126-4D99-AB7C-5BBC50A650D3}"/>
              </a:ext>
            </a:extLst>
          </p:cNvPr>
          <p:cNvSpPr/>
          <p:nvPr/>
        </p:nvSpPr>
        <p:spPr>
          <a:xfrm>
            <a:off x="1562080" y="2571750"/>
            <a:ext cx="13906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E9AF0-85EE-44A4-885D-34D71EF1E730}"/>
              </a:ext>
            </a:extLst>
          </p:cNvPr>
          <p:cNvSpPr txBox="1"/>
          <p:nvPr/>
        </p:nvSpPr>
        <p:spPr>
          <a:xfrm>
            <a:off x="9239230" y="4602718"/>
            <a:ext cx="27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</a:rPr>
              <a:t>2019.03.31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241FA6-C992-4810-A4C1-5041BE861BC0}"/>
              </a:ext>
            </a:extLst>
          </p:cNvPr>
          <p:cNvSpPr txBox="1"/>
          <p:nvPr/>
        </p:nvSpPr>
        <p:spPr>
          <a:xfrm>
            <a:off x="1409700" y="3958024"/>
            <a:ext cx="415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9417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3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86136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6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endParaRPr lang="zh-CN" altLang="en-US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+mj-ea"/>
                <a:cs typeface="Times New Roman" panose="02020603050405020304" pitchFamily="18" charset="0"/>
              </a:rPr>
              <a:t>資料蒐集</a:t>
            </a:r>
            <a:endParaRPr lang="zh-CN" altLang="en-US" sz="4800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540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ED90900-4958-491C-B227-4BC9D6E95398}"/>
              </a:ext>
            </a:extLst>
          </p:cNvPr>
          <p:cNvSpPr txBox="1"/>
          <p:nvPr/>
        </p:nvSpPr>
        <p:spPr>
          <a:xfrm>
            <a:off x="7975805" y="2572221"/>
            <a:ext cx="347979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Click here to add words Click here to add words Click here to add words Click here to add words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8B677A-2902-49CB-9C1C-11F11BB33275}"/>
              </a:ext>
            </a:extLst>
          </p:cNvPr>
          <p:cNvSpPr txBox="1"/>
          <p:nvPr/>
        </p:nvSpPr>
        <p:spPr>
          <a:xfrm>
            <a:off x="7975805" y="1710985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 smtClean="0"/>
              <a:t>資料蒐集</a:t>
            </a:r>
            <a:endParaRPr lang="zh-CN" altLang="en-US" sz="5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8B8584-C8CB-4A09-AEF8-9A0A7613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6" y="2084060"/>
            <a:ext cx="5778487" cy="38563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F8F9F9-EAA6-4515-B1D5-96FCE0126EC5}"/>
              </a:ext>
            </a:extLst>
          </p:cNvPr>
          <p:cNvSpPr/>
          <p:nvPr/>
        </p:nvSpPr>
        <p:spPr>
          <a:xfrm>
            <a:off x="6607277" y="3185652"/>
            <a:ext cx="648929" cy="2035277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4" y="0"/>
            <a:ext cx="6085490" cy="685800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9379149" y="0"/>
            <a:ext cx="4152900" cy="1015663"/>
            <a:chOff x="4038600" y="231498"/>
            <a:chExt cx="4152900" cy="10156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0D0D270-8142-41E5-9057-8F27611F8E24}"/>
                </a:ext>
              </a:extLst>
            </p:cNvPr>
            <p:cNvSpPr txBox="1"/>
            <p:nvPr/>
          </p:nvSpPr>
          <p:spPr>
            <a:xfrm>
              <a:off x="4667250" y="231498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3600" b="1" dirty="0" smtClean="0"/>
                <a:t>I</a:t>
              </a:r>
              <a:endParaRPr lang="zh-CN" altLang="en-US" sz="36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4B232C5-177F-4DB1-BBF7-6C17887A179B}"/>
                </a:ext>
              </a:extLst>
            </p:cNvPr>
            <p:cNvSpPr txBox="1"/>
            <p:nvPr/>
          </p:nvSpPr>
          <p:spPr>
            <a:xfrm>
              <a:off x="4038600" y="87782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 smtClean="0"/>
                <a:t>資料蒐集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103431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DC2AD-561A-4C04-8A69-679516130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3" y="1964849"/>
            <a:ext cx="7284947" cy="40140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62CF08-1B76-442D-91AC-DC1DC88925A2}"/>
              </a:ext>
            </a:extLst>
          </p:cNvPr>
          <p:cNvSpPr/>
          <p:nvPr/>
        </p:nvSpPr>
        <p:spPr>
          <a:xfrm>
            <a:off x="6502400" y="2496457"/>
            <a:ext cx="4833257" cy="2641600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CFC20-8E61-410B-A92E-91FD291E9B2F}"/>
              </a:ext>
            </a:extLst>
          </p:cNvPr>
          <p:cNvSpPr txBox="1"/>
          <p:nvPr/>
        </p:nvSpPr>
        <p:spPr>
          <a:xfrm>
            <a:off x="5283201" y="2496457"/>
            <a:ext cx="49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MY</a:t>
            </a:r>
            <a:r>
              <a:rPr lang="en-US" altLang="zh-CN" sz="4400" b="1" dirty="0"/>
              <a:t>     LIFE</a:t>
            </a:r>
            <a:endParaRPr lang="zh-CN" altLang="en-US" sz="4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43251D-AA15-4204-9DD3-5756343C0619}"/>
              </a:ext>
            </a:extLst>
          </p:cNvPr>
          <p:cNvSpPr txBox="1"/>
          <p:nvPr/>
        </p:nvSpPr>
        <p:spPr>
          <a:xfrm>
            <a:off x="6696330" y="3001488"/>
            <a:ext cx="322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BC3F60-00F2-45E0-96E9-F153C978FE36}"/>
              </a:ext>
            </a:extLst>
          </p:cNvPr>
          <p:cNvSpPr/>
          <p:nvPr/>
        </p:nvSpPr>
        <p:spPr>
          <a:xfrm>
            <a:off x="11108111" y="2799618"/>
            <a:ext cx="455092" cy="2035277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3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21208-938B-4470-AB89-713F67CE2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18" y="1616493"/>
            <a:ext cx="3375696" cy="49112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17EA2F-CD2D-4B7B-8833-ECADA74568E8}"/>
              </a:ext>
            </a:extLst>
          </p:cNvPr>
          <p:cNvSpPr/>
          <p:nvPr/>
        </p:nvSpPr>
        <p:spPr>
          <a:xfrm>
            <a:off x="707923" y="4748981"/>
            <a:ext cx="7079225" cy="1778724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08C5D8-1C66-4325-A975-03A3AF5A1270}"/>
              </a:ext>
            </a:extLst>
          </p:cNvPr>
          <p:cNvSpPr txBox="1"/>
          <p:nvPr/>
        </p:nvSpPr>
        <p:spPr>
          <a:xfrm>
            <a:off x="1507561" y="5241507"/>
            <a:ext cx="5479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45B54F-9E16-474E-B779-710A3FC85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3" y="1700838"/>
            <a:ext cx="3786081" cy="27679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63346B-0A92-4351-B58C-B53F3C6CA1BF}"/>
              </a:ext>
            </a:extLst>
          </p:cNvPr>
          <p:cNvSpPr txBox="1"/>
          <p:nvPr/>
        </p:nvSpPr>
        <p:spPr>
          <a:xfrm>
            <a:off x="774501" y="2449365"/>
            <a:ext cx="3226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Click here to add words Click here to add words Click here to add words Click here to add words</a:t>
            </a:r>
            <a:endParaRPr lang="zh-CN" altLang="en-US" sz="20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BB65F-292C-4EEF-849F-45CF1578EB77}"/>
              </a:ext>
            </a:extLst>
          </p:cNvPr>
          <p:cNvSpPr txBox="1"/>
          <p:nvPr/>
        </p:nvSpPr>
        <p:spPr>
          <a:xfrm>
            <a:off x="774501" y="1410228"/>
            <a:ext cx="389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LIFE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3797277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ONE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F8BC2-0ADB-49BE-AF9E-1056A66F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2" y="1861671"/>
            <a:ext cx="2332768" cy="1567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A33B9E-188A-444F-B3B9-1D3301FA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24" y="1861671"/>
            <a:ext cx="2332768" cy="15673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FB1FF0-E752-4F01-9278-0C26F4A2609E}"/>
              </a:ext>
            </a:extLst>
          </p:cNvPr>
          <p:cNvSpPr/>
          <p:nvPr/>
        </p:nvSpPr>
        <p:spPr>
          <a:xfrm>
            <a:off x="1044318" y="3831771"/>
            <a:ext cx="9780618" cy="2293258"/>
          </a:xfrm>
          <a:prstGeom prst="rect">
            <a:avLst/>
          </a:prstGeom>
          <a:solidFill>
            <a:schemeClr val="bg1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07DE4-8E78-4DC6-B7EC-265812196077}"/>
              </a:ext>
            </a:extLst>
          </p:cNvPr>
          <p:cNvSpPr txBox="1"/>
          <p:nvPr/>
        </p:nvSpPr>
        <p:spPr>
          <a:xfrm>
            <a:off x="2883554" y="4000971"/>
            <a:ext cx="6102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Click here to add words Click here to add words Click here to add words Click here to add words</a:t>
            </a:r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294EB-075E-4A6D-AEC0-F0FB1D63D048}"/>
              </a:ext>
            </a:extLst>
          </p:cNvPr>
          <p:cNvSpPr txBox="1"/>
          <p:nvPr/>
        </p:nvSpPr>
        <p:spPr>
          <a:xfrm>
            <a:off x="1289255" y="4028121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88430-C36B-4948-A901-89759418B6E6}"/>
              </a:ext>
            </a:extLst>
          </p:cNvPr>
          <p:cNvSpPr/>
          <p:nvPr/>
        </p:nvSpPr>
        <p:spPr>
          <a:xfrm>
            <a:off x="1289255" y="4797562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3B2578-5160-437F-A236-D5ABD6811495}"/>
              </a:ext>
            </a:extLst>
          </p:cNvPr>
          <p:cNvSpPr/>
          <p:nvPr/>
        </p:nvSpPr>
        <p:spPr>
          <a:xfrm>
            <a:off x="6477000" y="1893251"/>
            <a:ext cx="4347936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39112E-E671-484E-BCD8-4D6401887010}"/>
              </a:ext>
            </a:extLst>
          </p:cNvPr>
          <p:cNvSpPr txBox="1"/>
          <p:nvPr/>
        </p:nvSpPr>
        <p:spPr>
          <a:xfrm>
            <a:off x="6842867" y="2197695"/>
            <a:ext cx="367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Click here to add words Click here to add 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algn="dist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DD821-54FB-4B21-A8E9-68274B183656}"/>
              </a:ext>
            </a:extLst>
          </p:cNvPr>
          <p:cNvSpPr/>
          <p:nvPr/>
        </p:nvSpPr>
        <p:spPr>
          <a:xfrm>
            <a:off x="10638735" y="4210525"/>
            <a:ext cx="372400" cy="1535749"/>
          </a:xfrm>
          <a:prstGeom prst="rect">
            <a:avLst/>
          </a:prstGeom>
          <a:solidFill>
            <a:srgbClr val="2C6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8650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2AEAC0-D140-414C-9893-AB2DB8D760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43D641-EAD2-458A-93EF-4FA4E353ECF3}"/>
              </a:ext>
            </a:extLst>
          </p:cNvPr>
          <p:cNvCxnSpPr>
            <a:stCxn id="4" idx="0"/>
          </p:cNvCxnSpPr>
          <p:nvPr/>
        </p:nvCxnSpPr>
        <p:spPr>
          <a:xfrm>
            <a:off x="6096000" y="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F9BD7C-0CD6-4D18-BAE1-49741A93EB19}"/>
              </a:ext>
            </a:extLst>
          </p:cNvPr>
          <p:cNvCxnSpPr/>
          <p:nvPr/>
        </p:nvCxnSpPr>
        <p:spPr>
          <a:xfrm>
            <a:off x="6096000" y="5855110"/>
            <a:ext cx="0" cy="10028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35DA0AB-F39F-4D63-BD9C-AFAE9AE4F11A}"/>
              </a:ext>
            </a:extLst>
          </p:cNvPr>
          <p:cNvSpPr txBox="1"/>
          <p:nvPr/>
        </p:nvSpPr>
        <p:spPr>
          <a:xfrm>
            <a:off x="1774724" y="1673941"/>
            <a:ext cx="95569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PART TWO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9A112-4596-416C-855D-44B3C692D699}"/>
              </a:ext>
            </a:extLst>
          </p:cNvPr>
          <p:cNvSpPr txBox="1"/>
          <p:nvPr/>
        </p:nvSpPr>
        <p:spPr>
          <a:xfrm>
            <a:off x="4019550" y="4349300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words Click here to add words Click here to add words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9139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0D270-8142-41E5-9057-8F27611F8E24}"/>
              </a:ext>
            </a:extLst>
          </p:cNvPr>
          <p:cNvSpPr txBox="1"/>
          <p:nvPr/>
        </p:nvSpPr>
        <p:spPr>
          <a:xfrm>
            <a:off x="4667250" y="23149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/>
              <a:t>PART TWO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B232C5-177F-4DB1-BBF7-6C17887A179B}"/>
              </a:ext>
            </a:extLst>
          </p:cNvPr>
          <p:cNvSpPr txBox="1"/>
          <p:nvPr/>
        </p:nvSpPr>
        <p:spPr>
          <a:xfrm>
            <a:off x="4038600" y="877829"/>
            <a:ext cx="41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words Click here to add words Click here to add words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algn="dist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800A8B-6A2A-41CB-A701-8DA1F5B2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4" y="3432046"/>
            <a:ext cx="4021311" cy="2674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43BB0A-DF71-498A-B7E0-AD4E37CEC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1786906"/>
            <a:ext cx="4941338" cy="26808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CAE84E-AF70-49B9-80D5-303DB20748A2}"/>
              </a:ext>
            </a:extLst>
          </p:cNvPr>
          <p:cNvSpPr/>
          <p:nvPr/>
        </p:nvSpPr>
        <p:spPr>
          <a:xfrm>
            <a:off x="2490960" y="2556347"/>
            <a:ext cx="5905500" cy="300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A9E5D6-4B79-4F5C-83AC-4D6503E0B25E}"/>
              </a:ext>
            </a:extLst>
          </p:cNvPr>
          <p:cNvSpPr txBox="1"/>
          <p:nvPr/>
        </p:nvSpPr>
        <p:spPr>
          <a:xfrm>
            <a:off x="1249134" y="1786906"/>
            <a:ext cx="3892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LIFE</a:t>
            </a:r>
            <a:endParaRPr lang="zh-CN" altLang="en-US" sz="4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28067-A551-42BD-AFE3-F03DB8A97910}"/>
              </a:ext>
            </a:extLst>
          </p:cNvPr>
          <p:cNvSpPr/>
          <p:nvPr/>
        </p:nvSpPr>
        <p:spPr>
          <a:xfrm>
            <a:off x="1249134" y="2556347"/>
            <a:ext cx="1040746" cy="108052"/>
          </a:xfrm>
          <a:prstGeom prst="rect">
            <a:avLst/>
          </a:prstGeom>
          <a:solidFill>
            <a:srgbClr val="2C6B5A"/>
          </a:solidFill>
          <a:ln>
            <a:solidFill>
              <a:srgbClr val="2C6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489808-BE51-49E4-97A5-237C0F6348E6}"/>
              </a:ext>
            </a:extLst>
          </p:cNvPr>
          <p:cNvSpPr txBox="1"/>
          <p:nvPr/>
        </p:nvSpPr>
        <p:spPr>
          <a:xfrm>
            <a:off x="5549872" y="4533621"/>
            <a:ext cx="52832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Click here to add words Click here to add words Click here to add words Click here to add words</a:t>
            </a:r>
            <a:endParaRPr lang="zh-CN" altLang="en-US" sz="24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pPr algn="di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68796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28A0E87-7F5D-44AD-90C5-493AC945527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42"/>
</p:tagLst>
</file>

<file path=ppt/theme/theme1.xml><?xml version="1.0" encoding="utf-8"?>
<a:theme xmlns:a="http://schemas.openxmlformats.org/drawingml/2006/main" name="Office Theme">
  <a:themeElements>
    <a:clrScheme name="自定义 1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735</Words>
  <Application>Microsoft Office PowerPoint</Application>
  <PresentationFormat>寬螢幕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Meiryo</vt:lpstr>
      <vt:lpstr>微软雅黑</vt:lpstr>
      <vt:lpstr>宋体</vt:lpstr>
      <vt:lpstr>新細明體</vt:lpstr>
      <vt:lpstr>Arial</vt:lpstr>
      <vt:lpstr>Calibri</vt:lpstr>
      <vt:lpstr>Calibri Light</vt:lpstr>
      <vt:lpstr>Times New Roman</vt:lpstr>
      <vt:lpstr>Office Theme</vt:lpstr>
      <vt:lpstr>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E901</cp:lastModifiedBy>
  <cp:revision>210</cp:revision>
  <dcterms:created xsi:type="dcterms:W3CDTF">2017-08-18T03:02:00Z</dcterms:created>
  <dcterms:modified xsi:type="dcterms:W3CDTF">2019-06-11T11:26:09Z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