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3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6409001" userId="S::a6409001@ulive.pccu.edu.tw::b51e56da-0b60-4023-a34a-a695d42519f9" providerId="AD" clId="Web-{FAEF4585-8369-42A9-AC17-DAFA5E0A09EF}"/>
    <pc:docChg chg="delSld modSld">
      <pc:chgData name="A6409001" userId="S::a6409001@ulive.pccu.edu.tw::b51e56da-0b60-4023-a34a-a695d42519f9" providerId="AD" clId="Web-{FAEF4585-8369-42A9-AC17-DAFA5E0A09EF}" dt="2019-07-29T13:36:54.658" v="257"/>
      <pc:docMkLst>
        <pc:docMk/>
      </pc:docMkLst>
      <pc:sldChg chg="addSp delSp modSp">
        <pc:chgData name="A6409001" userId="S::a6409001@ulive.pccu.edu.tw::b51e56da-0b60-4023-a34a-a695d42519f9" providerId="AD" clId="Web-{FAEF4585-8369-42A9-AC17-DAFA5E0A09EF}" dt="2019-07-29T13:36:54.658" v="257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FAEF4585-8369-42A9-AC17-DAFA5E0A09EF}" dt="2019-07-29T13:29:34.326" v="173" actId="20577"/>
          <ac:spMkLst>
            <pc:docMk/>
            <pc:sldMk cId="2133546280" sldId="259"/>
            <ac:spMk id="2" creationId="{6A31EC5B-0C67-4062-AAF5-F9058EE35C5D}"/>
          </ac:spMkLst>
        </pc:spChg>
        <pc:spChg chg="mod">
          <ac:chgData name="A6409001" userId="S::a6409001@ulive.pccu.edu.tw::b51e56da-0b60-4023-a34a-a695d42519f9" providerId="AD" clId="Web-{FAEF4585-8369-42A9-AC17-DAFA5E0A09EF}" dt="2019-07-29T13:28:41.700" v="156" actId="20577"/>
          <ac:spMkLst>
            <pc:docMk/>
            <pc:sldMk cId="2133546280" sldId="259"/>
            <ac:spMk id="3" creationId="{301C4559-9A8D-4718-8525-03FFBE56A173}"/>
          </ac:spMkLst>
        </pc:spChg>
        <pc:spChg chg="mod">
          <ac:chgData name="A6409001" userId="S::a6409001@ulive.pccu.edu.tw::b51e56da-0b60-4023-a34a-a695d42519f9" providerId="AD" clId="Web-{FAEF4585-8369-42A9-AC17-DAFA5E0A09EF}" dt="2019-07-29T13:34:16.829" v="241"/>
          <ac:spMkLst>
            <pc:docMk/>
            <pc:sldMk cId="2133546280" sldId="259"/>
            <ac:spMk id="6" creationId="{D5A7AD78-E867-4330-BDBA-E3BEE57A91DF}"/>
          </ac:spMkLst>
        </pc:spChg>
        <pc:spChg chg="mod ord">
          <ac:chgData name="A6409001" userId="S::a6409001@ulive.pccu.edu.tw::b51e56da-0b60-4023-a34a-a695d42519f9" providerId="AD" clId="Web-{FAEF4585-8369-42A9-AC17-DAFA5E0A09EF}" dt="2019-07-29T13:36:50.924" v="256"/>
          <ac:spMkLst>
            <pc:docMk/>
            <pc:sldMk cId="2133546280" sldId="259"/>
            <ac:spMk id="7" creationId="{9A7899DD-5C70-464A-B0A4-A73164A43F13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37.483" v="202"/>
          <ac:spMkLst>
            <pc:docMk/>
            <pc:sldMk cId="2133546280" sldId="259"/>
            <ac:spMk id="11" creationId="{23F80C62-0F68-40DC-A668-5FFE1FC58AD7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58.748" v="207"/>
          <ac:spMkLst>
            <pc:docMk/>
            <pc:sldMk cId="2133546280" sldId="259"/>
            <ac:spMk id="14" creationId="{224951FF-4E9F-4366-B900-EC94026247F1}"/>
          </ac:spMkLst>
        </pc:spChg>
        <pc:spChg chg="add del mod ord">
          <ac:chgData name="A6409001" userId="S::a6409001@ulive.pccu.edu.tw::b51e56da-0b60-4023-a34a-a695d42519f9" providerId="AD" clId="Web-{FAEF4585-8369-42A9-AC17-DAFA5E0A09EF}" dt="2019-07-29T13:33:58.235" v="236"/>
          <ac:spMkLst>
            <pc:docMk/>
            <pc:sldMk cId="2133546280" sldId="259"/>
            <ac:spMk id="15" creationId="{094B9E4D-2339-4341-82E8-2E4957F67DF5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4:09.001" v="240"/>
          <ac:spMkLst>
            <pc:docMk/>
            <pc:sldMk cId="2133546280" sldId="259"/>
            <ac:spMk id="16" creationId="{F9ED1024-0DCD-4EF7-96A1-B234E69A37DF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5:05.736" v="249"/>
          <ac:spMkLst>
            <pc:docMk/>
            <pc:sldMk cId="2133546280" sldId="259"/>
            <ac:spMk id="17" creationId="{1AD891C3-B9AF-411C-8B8B-15B95BF8FB2E}"/>
          </ac:spMkLst>
        </pc:spChg>
        <pc:picChg chg="mod ord modCrop">
          <ac:chgData name="A6409001" userId="S::a6409001@ulive.pccu.edu.tw::b51e56da-0b60-4023-a34a-a695d42519f9" providerId="AD" clId="Web-{FAEF4585-8369-42A9-AC17-DAFA5E0A09EF}" dt="2019-07-29T13:36:54.658" v="257"/>
          <ac:picMkLst>
            <pc:docMk/>
            <pc:sldMk cId="2133546280" sldId="259"/>
            <ac:picMk id="4" creationId="{00000000-0000-0000-0000-000000000000}"/>
          </ac:picMkLst>
        </pc:picChg>
        <pc:picChg chg="add mod ord modCrop">
          <ac:chgData name="A6409001" userId="S::a6409001@ulive.pccu.edu.tw::b51e56da-0b60-4023-a34a-a695d42519f9" providerId="AD" clId="Web-{FAEF4585-8369-42A9-AC17-DAFA5E0A09EF}" dt="2019-07-29T13:35:21.252" v="250"/>
          <ac:picMkLst>
            <pc:docMk/>
            <pc:sldMk cId="2133546280" sldId="259"/>
            <ac:picMk id="5" creationId="{7AB81F2B-B9D5-48F9-8C77-C7F824D5290C}"/>
          </ac:picMkLst>
        </pc:picChg>
        <pc:picChg chg="add mod modCrop">
          <ac:chgData name="A6409001" userId="S::a6409001@ulive.pccu.edu.tw::b51e56da-0b60-4023-a34a-a695d42519f9" providerId="AD" clId="Web-{FAEF4585-8369-42A9-AC17-DAFA5E0A09EF}" dt="2019-07-29T13:33:28.813" v="228"/>
          <ac:picMkLst>
            <pc:docMk/>
            <pc:sldMk cId="2133546280" sldId="259"/>
            <ac:picMk id="9" creationId="{0048DEE2-03DA-405C-AEBD-529E10D117F3}"/>
          </ac:picMkLst>
        </pc:picChg>
        <pc:cxnChg chg="add del">
          <ac:chgData name="A6409001" userId="S::a6409001@ulive.pccu.edu.tw::b51e56da-0b60-4023-a34a-a695d42519f9" providerId="AD" clId="Web-{FAEF4585-8369-42A9-AC17-DAFA5E0A09EF}" dt="2019-07-29T13:33:49.969" v="234"/>
          <ac:cxnSpMkLst>
            <pc:docMk/>
            <pc:sldMk cId="2133546280" sldId="259"/>
            <ac:cxnSpMk id="12" creationId="{6A211EE0-E4D3-429F-B382-430A03948940}"/>
          </ac:cxnSpMkLst>
        </pc:cxnChg>
        <pc:cxnChg chg="add del">
          <ac:chgData name="A6409001" userId="S::a6409001@ulive.pccu.edu.tw::b51e56da-0b60-4023-a34a-a695d42519f9" providerId="AD" clId="Web-{FAEF4585-8369-42A9-AC17-DAFA5E0A09EF}" dt="2019-07-29T13:33:48.485" v="233"/>
          <ac:cxnSpMkLst>
            <pc:docMk/>
            <pc:sldMk cId="2133546280" sldId="259"/>
            <ac:cxnSpMk id="13" creationId="{9DB6B9D0-857F-46AB-9E6B-A09D1EF29232}"/>
          </ac:cxnSpMkLst>
        </pc:cxnChg>
      </pc:sldChg>
      <pc:sldChg chg="del">
        <pc:chgData name="A6409001" userId="S::a6409001@ulive.pccu.edu.tw::b51e56da-0b60-4023-a34a-a695d42519f9" providerId="AD" clId="Web-{FAEF4585-8369-42A9-AC17-DAFA5E0A09EF}" dt="2019-07-29T13:25:39.183" v="126"/>
        <pc:sldMkLst>
          <pc:docMk/>
          <pc:sldMk cId="77502895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7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6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CD8E05-CB2E-4D8C-8649-F196AC579A59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2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8E05-CB2E-4D8C-8649-F196AC579A59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暑假</a:t>
            </a:r>
            <a:r>
              <a:rPr lang="zh-TW" altLang="en-US" dirty="0" smtClean="0"/>
              <a:t>第</a:t>
            </a:r>
            <a:r>
              <a:rPr lang="en-US" altLang="zh-TW" dirty="0"/>
              <a:t>5</a:t>
            </a:r>
            <a:r>
              <a:rPr lang="zh-TW" altLang="en-US" dirty="0" smtClean="0"/>
              <a:t>次</a:t>
            </a:r>
            <a:r>
              <a:rPr lang="zh-TW" altLang="en-US" dirty="0"/>
              <a:t>會議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5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報告人</a:t>
            </a:r>
            <a:r>
              <a:rPr lang="en-US" altLang="zh-TW"/>
              <a:t>_</a:t>
            </a:r>
            <a:r>
              <a:rPr lang="zh-TW" altLang="en-US"/>
              <a:t>邱郁涵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號: 向下 6">
            <a:extLst>
              <a:ext uri="{FF2B5EF4-FFF2-40B4-BE49-F238E27FC236}">
                <a16:creationId xmlns:a16="http://schemas.microsoft.com/office/drawing/2014/main" id="{9A7899DD-5C70-464A-B0A4-A73164A43F13}"/>
              </a:ext>
            </a:extLst>
          </p:cNvPr>
          <p:cNvSpPr/>
          <p:nvPr/>
        </p:nvSpPr>
        <p:spPr>
          <a:xfrm rot="16656554">
            <a:off x="5922351" y="1030657"/>
            <a:ext cx="343850" cy="1709360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96" y="512885"/>
            <a:ext cx="8643154" cy="807109"/>
          </a:xfrm>
        </p:spPr>
        <p:txBody>
          <a:bodyPr>
            <a:normAutofit/>
          </a:bodyPr>
          <a:lstStyle/>
          <a:p>
            <a:r>
              <a:rPr lang="en-US" altLang="zh-TW" sz="4400">
                <a:ea typeface="新細明體"/>
              </a:rPr>
              <a:t>(</a:t>
            </a:r>
            <a:r>
              <a:rPr lang="en-US" altLang="zh-TW" sz="4400" smtClean="0">
                <a:ea typeface="新細明體"/>
              </a:rPr>
              <a:t>2019/08/07-2019/08/13)</a:t>
            </a:r>
            <a:r>
              <a:rPr lang="zh-TW" altLang="en-US" sz="4400" dirty="0">
                <a:ea typeface="新細明體"/>
              </a:rPr>
              <a:t>進度：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318" y="1463090"/>
            <a:ext cx="9485207" cy="37505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ea typeface="新細明體"/>
              </a:rPr>
              <a:t>讓網頁判斷使用者為顧客還是管理員，若為管理員可以看見</a:t>
            </a:r>
            <a:r>
              <a:rPr lang="en-US" altLang="zh-TW" sz="3200" dirty="0" smtClean="0">
                <a:ea typeface="新細明體"/>
              </a:rPr>
              <a:t>6</a:t>
            </a:r>
            <a:r>
              <a:rPr lang="zh-TW" altLang="en-US" sz="3200" dirty="0">
                <a:ea typeface="新細明體"/>
              </a:rPr>
              <a:t>樣</a:t>
            </a:r>
            <a:r>
              <a:rPr lang="zh-TW" altLang="en-US" sz="3200" dirty="0" smtClean="0">
                <a:ea typeface="新細明體"/>
              </a:rPr>
              <a:t>功能</a:t>
            </a:r>
            <a:r>
              <a:rPr lang="zh-TW" altLang="en-US" sz="3200" dirty="0">
                <a:ea typeface="新細明體"/>
              </a:rPr>
              <a:t>，</a:t>
            </a:r>
            <a:r>
              <a:rPr lang="zh-TW" altLang="en-US" sz="3200" dirty="0" smtClean="0">
                <a:ea typeface="新細明體"/>
              </a:rPr>
              <a:t>顧客</a:t>
            </a:r>
            <a:r>
              <a:rPr lang="zh-TW" altLang="en-US" sz="3200" dirty="0">
                <a:ea typeface="新細明體"/>
              </a:rPr>
              <a:t>只能看見</a:t>
            </a:r>
            <a:r>
              <a:rPr lang="en-US" altLang="zh-TW" sz="3200" dirty="0">
                <a:ea typeface="新細明體"/>
              </a:rPr>
              <a:t>3</a:t>
            </a:r>
            <a:r>
              <a:rPr lang="zh-TW" altLang="en-US" sz="3200" dirty="0">
                <a:ea typeface="新細明體"/>
              </a:rPr>
              <a:t>樣</a:t>
            </a:r>
            <a:r>
              <a:rPr lang="zh-TW" altLang="en-US" sz="3200" dirty="0" smtClean="0">
                <a:ea typeface="新細明體"/>
              </a:rPr>
              <a:t>功能</a:t>
            </a:r>
            <a:endParaRPr lang="en-US" altLang="zh-TW" sz="3200" dirty="0" smtClean="0">
              <a:ea typeface="新細明體"/>
            </a:endParaRPr>
          </a:p>
          <a:p>
            <a:pPr lvl="1"/>
            <a:endParaRPr lang="en-US" altLang="zh-TW" sz="3200" dirty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ea typeface="新細明體"/>
              </a:rPr>
              <a:t>45-6</a:t>
            </a:r>
            <a:endParaRPr lang="en-US" altLang="zh-TW" sz="3200" dirty="0" smtClean="0">
              <a:ea typeface="新細明體"/>
            </a:endParaRPr>
          </a:p>
        </p:txBody>
      </p:sp>
      <p:sp>
        <p:nvSpPr>
          <p:cNvPr id="18" name="箭號: 向下 16">
            <a:extLst>
              <a:ext uri="{FF2B5EF4-FFF2-40B4-BE49-F238E27FC236}">
                <a16:creationId xmlns:a16="http://schemas.microsoft.com/office/drawing/2014/main" id="{1AD891C3-B9AF-411C-8B8B-15B95BF8FB2E}"/>
              </a:ext>
            </a:extLst>
          </p:cNvPr>
          <p:cNvSpPr/>
          <p:nvPr/>
        </p:nvSpPr>
        <p:spPr>
          <a:xfrm>
            <a:off x="6185446" y="2466086"/>
            <a:ext cx="335052" cy="141159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AD891C3-B9AF-411C-8B8B-15B95BF8FB2E}"/>
              </a:ext>
            </a:extLst>
          </p:cNvPr>
          <p:cNvSpPr/>
          <p:nvPr/>
        </p:nvSpPr>
        <p:spPr>
          <a:xfrm>
            <a:off x="5272339" y="3264214"/>
            <a:ext cx="323718" cy="1397835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46685" y="2457032"/>
            <a:ext cx="2181275" cy="1806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88690" y="3187350"/>
            <a:ext cx="515295" cy="188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35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857375"/>
            <a:ext cx="8637073" cy="1334233"/>
          </a:xfrm>
        </p:spPr>
        <p:txBody>
          <a:bodyPr/>
          <a:lstStyle/>
          <a:p>
            <a:r>
              <a:rPr lang="zh-TW" altLang="en-US" dirty="0" smtClean="0"/>
              <a:t>下周預期進度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672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ea typeface="新細明體"/>
              </a:rPr>
              <a:t>規劃使用者資料庫</a:t>
            </a:r>
            <a:endParaRPr lang="en-US" altLang="zh-TW" sz="3200" dirty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ea typeface="新細明體"/>
              </a:rPr>
              <a:t>並與現行的資料庫做合併</a:t>
            </a:r>
          </a:p>
        </p:txBody>
      </p:sp>
    </p:spTree>
    <p:extLst>
      <p:ext uri="{BB962C8B-B14F-4D97-AF65-F5344CB8AC3E}">
        <p14:creationId xmlns:p14="http://schemas.microsoft.com/office/powerpoint/2010/main" val="2633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459A0A17249BA489AB8E239BBBAF080" ma:contentTypeVersion="6" ma:contentTypeDescription="建立新的文件。" ma:contentTypeScope="" ma:versionID="8ae6056eadc4f818d3e1a3552d15997d">
  <xsd:schema xmlns:xsd="http://www.w3.org/2001/XMLSchema" xmlns:xs="http://www.w3.org/2001/XMLSchema" xmlns:p="http://schemas.microsoft.com/office/2006/metadata/properties" xmlns:ns2="a300ae46-c96c-4fd0-90ec-9021b7e316a0" targetNamespace="http://schemas.microsoft.com/office/2006/metadata/properties" ma:root="true" ma:fieldsID="16d7e85f124a5a34cb7ec3154cac84f8" ns2:_="">
    <xsd:import namespace="a300ae46-c96c-4fd0-90ec-9021b7e31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0ae46-c96c-4fd0-90ec-9021b7e31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B40869-ADBF-430B-A34B-4817E14A13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48AF75-3CD4-45AE-AE83-11FE574EA1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04452E-A7A9-4DEC-8B87-AF13FADD85CE}">
  <ds:schemaRefs>
    <ds:schemaRef ds:uri="a300ae46-c96c-4fd0-90ec-9021b7e316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</TotalTime>
  <Words>55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Gill Sans MT</vt:lpstr>
      <vt:lpstr>圖庫</vt:lpstr>
      <vt:lpstr>暑假第5次會議</vt:lpstr>
      <vt:lpstr>報告人_邱郁涵</vt:lpstr>
      <vt:lpstr>(2019/08/07-2019/08/13)進度：</vt:lpstr>
      <vt:lpstr>下周預期進度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暑假第二次會議</dc:title>
  <dc:creator>Ray</dc:creator>
  <cp:lastModifiedBy>first</cp:lastModifiedBy>
  <cp:revision>11</cp:revision>
  <dcterms:created xsi:type="dcterms:W3CDTF">2019-07-22T09:19:07Z</dcterms:created>
  <dcterms:modified xsi:type="dcterms:W3CDTF">2019-08-08T07:58:05Z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0x0101008459A0A17249BA489AB8E239BBBAF080</vt:lpwstr>
  </property>
</Properties>
</file>