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暑假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r>
              <a:rPr lang="zh-TW" altLang="en-US" dirty="0"/>
              <a:t>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11598" t="12816" r="13738" b="26614"/>
          <a:stretch/>
        </p:blipFill>
        <p:spPr>
          <a:xfrm>
            <a:off x="5966232" y="1560480"/>
            <a:ext cx="6102036" cy="1961578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9A7899DD-5C70-464A-B0A4-A73164A43F13}"/>
              </a:ext>
            </a:extLst>
          </p:cNvPr>
          <p:cNvSpPr/>
          <p:nvPr/>
        </p:nvSpPr>
        <p:spPr>
          <a:xfrm rot="16656554">
            <a:off x="5922351" y="1030657"/>
            <a:ext cx="343850" cy="170936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</a:t>
            </a:r>
            <a:r>
              <a:rPr lang="en-US" altLang="zh-TW" sz="4400" dirty="0" smtClean="0">
                <a:ea typeface="新細明體"/>
              </a:rPr>
              <a:t>2019/07/30-2019/08/06)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19" y="1463090"/>
            <a:ext cx="8630446" cy="21689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防止</a:t>
            </a:r>
            <a:r>
              <a:rPr lang="en-US" altLang="zh-TW" sz="3200" dirty="0" smtClean="0">
                <a:ea typeface="新細明體"/>
              </a:rPr>
              <a:t>UID</a:t>
            </a:r>
            <a:r>
              <a:rPr lang="zh-TW" altLang="en-US" sz="3200" dirty="0" smtClean="0">
                <a:ea typeface="新細明體"/>
              </a:rPr>
              <a:t>重複輸入功能</a:t>
            </a: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創建管理員職稱</a:t>
            </a: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指</a:t>
            </a:r>
            <a:r>
              <a:rPr lang="zh-TW" altLang="en-US" sz="3200" dirty="0">
                <a:ea typeface="新細明體"/>
              </a:rPr>
              <a:t>定</a:t>
            </a:r>
            <a:r>
              <a:rPr lang="zh-TW" altLang="en-US" sz="3200" dirty="0" smtClean="0">
                <a:ea typeface="新細明體"/>
              </a:rPr>
              <a:t>帳號為何種職位</a:t>
            </a:r>
            <a:endParaRPr lang="en-US" altLang="zh-TW" sz="3200" dirty="0">
              <a:ea typeface="新細明體"/>
            </a:endParaRPr>
          </a:p>
          <a:p>
            <a:endParaRPr lang="zh-TW" altLang="en-US" sz="3200" dirty="0">
              <a:ea typeface="新細明體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620" t="28604" r="47602" b="23092"/>
          <a:stretch/>
        </p:blipFill>
        <p:spPr>
          <a:xfrm>
            <a:off x="5966232" y="3758642"/>
            <a:ext cx="5073407" cy="230863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5685" t="30637" r="49328" b="17794"/>
          <a:stretch/>
        </p:blipFill>
        <p:spPr>
          <a:xfrm>
            <a:off x="1176950" y="3758643"/>
            <a:ext cx="4653481" cy="2308633"/>
          </a:xfrm>
          <a:prstGeom prst="rect">
            <a:avLst/>
          </a:prstGeom>
        </p:spPr>
      </p:pic>
      <p:sp>
        <p:nvSpPr>
          <p:cNvPr id="18" name="箭號: 向下 16">
            <a:extLst>
              <a:ext uri="{FF2B5EF4-FFF2-40B4-BE49-F238E27FC236}">
                <a16:creationId xmlns:a16="http://schemas.microsoft.com/office/drawing/2014/main" id="{1AD891C3-B9AF-411C-8B8B-15B95BF8FB2E}"/>
              </a:ext>
            </a:extLst>
          </p:cNvPr>
          <p:cNvSpPr/>
          <p:nvPr/>
        </p:nvSpPr>
        <p:spPr>
          <a:xfrm>
            <a:off x="6185446" y="2466086"/>
            <a:ext cx="335052" cy="141159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AD891C3-B9AF-411C-8B8B-15B95BF8FB2E}"/>
              </a:ext>
            </a:extLst>
          </p:cNvPr>
          <p:cNvSpPr/>
          <p:nvPr/>
        </p:nvSpPr>
        <p:spPr>
          <a:xfrm>
            <a:off x="5272339" y="3264214"/>
            <a:ext cx="323718" cy="139783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46685" y="2457032"/>
            <a:ext cx="2181275" cy="180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8690" y="3187350"/>
            <a:ext cx="515295" cy="188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 dirty="0" smtClean="0"/>
              <a:t>下周預期進度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規劃使用者資料庫</a:t>
            </a:r>
            <a:endParaRPr lang="en-US" altLang="zh-TW" sz="3200" dirty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並與現行的資料庫做合併</a:t>
            </a:r>
            <a:endParaRPr lang="zh-TW" altLang="en-US" sz="32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04452E-A7A9-4DEC-8B87-AF13FADD85C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42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Gill Sans MT</vt:lpstr>
      <vt:lpstr>圖庫</vt:lpstr>
      <vt:lpstr>暑假第4次會議</vt:lpstr>
      <vt:lpstr>報告人_邱郁涵</vt:lpstr>
      <vt:lpstr>(2019/07/30-2019/08/06)進度：</vt:lpstr>
      <vt:lpstr>下周預期進度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first</cp:lastModifiedBy>
  <cp:revision>8</cp:revision>
  <dcterms:created xsi:type="dcterms:W3CDTF">2019-07-22T09:19:07Z</dcterms:created>
  <dcterms:modified xsi:type="dcterms:W3CDTF">2019-08-05T07:28:46Z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