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9F1B5882-099E-4FDE-935C-6F425F61C95B}"/>
    <pc:docChg chg="modSld">
      <pc:chgData name="A6409001" userId="S::a6409001@ulive.pccu.edu.tw::b51e56da-0b60-4023-a34a-a695d42519f9" providerId="AD" clId="Web-{9F1B5882-099E-4FDE-935C-6F425F61C95B}" dt="2019-08-19T10:08:00.966" v="2" actId="20577"/>
      <pc:docMkLst>
        <pc:docMk/>
      </pc:docMkLst>
      <pc:sldChg chg="modSp">
        <pc:chgData name="A6409001" userId="S::a6409001@ulive.pccu.edu.tw::b51e56da-0b60-4023-a34a-a695d42519f9" providerId="AD" clId="Web-{9F1B5882-099E-4FDE-935C-6F425F61C95B}" dt="2019-08-19T10:07:59.934" v="0" actId="2057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9F1B5882-099E-4FDE-935C-6F425F61C95B}" dt="2019-08-19T10:07:59.934" v="0" actId="20577"/>
          <ac:spMkLst>
            <pc:docMk/>
            <pc:sldMk cId="2133546280" sldId="259"/>
            <ac:spMk id="2" creationId="{6A31EC5B-0C67-4062-AAF5-F9058EE35C5D}"/>
          </ac:spMkLst>
        </pc:spChg>
      </pc:sldChg>
    </pc:docChg>
  </pc:docChgLst>
  <pc:docChgLst>
    <pc:chgData name="A6409001" userId="S::a6409001@ulive.pccu.edu.tw::b51e56da-0b60-4023-a34a-a695d42519f9" providerId="AD" clId="Web-{40DD7F05-A567-4CB6-9D93-79307F144DDC}"/>
    <pc:docChg chg="addSld modSld">
      <pc:chgData name="A6409001" userId="S::a6409001@ulive.pccu.edu.tw::b51e56da-0b60-4023-a34a-a695d42519f9" providerId="AD" clId="Web-{40DD7F05-A567-4CB6-9D93-79307F144DDC}" dt="2019-08-08T09:55:02.259" v="39" actId="1076"/>
      <pc:docMkLst>
        <pc:docMk/>
      </pc:docMkLst>
      <pc:sldChg chg="modSp">
        <pc:chgData name="A6409001" userId="S::a6409001@ulive.pccu.edu.tw::b51e56da-0b60-4023-a34a-a695d42519f9" providerId="AD" clId="Web-{40DD7F05-A567-4CB6-9D93-79307F144DDC}" dt="2019-08-08T09:53:30.790" v="19" actId="20577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40DD7F05-A567-4CB6-9D93-79307F144DDC}" dt="2019-08-08T09:53:30.790" v="19" actId="20577"/>
          <ac:spMkLst>
            <pc:docMk/>
            <pc:sldMk cId="334377834" sldId="265"/>
            <ac:spMk id="2" creationId="{403D300D-58DE-472D-9B6A-01845414F920}"/>
          </ac:spMkLst>
        </pc:spChg>
      </pc:sldChg>
      <pc:sldChg chg="addSp delSp modSp new mod setBg">
        <pc:chgData name="A6409001" userId="S::a6409001@ulive.pccu.edu.tw::b51e56da-0b60-4023-a34a-a695d42519f9" providerId="AD" clId="Web-{40DD7F05-A567-4CB6-9D93-79307F144DDC}" dt="2019-08-08T09:55:02.259" v="39" actId="1076"/>
        <pc:sldMkLst>
          <pc:docMk/>
          <pc:sldMk cId="1867760626" sldId="266"/>
        </pc:sldMkLst>
        <pc:picChg chg="add del mod">
          <ac:chgData name="A6409001" userId="S::a6409001@ulive.pccu.edu.tw::b51e56da-0b60-4023-a34a-a695d42519f9" providerId="AD" clId="Web-{40DD7F05-A567-4CB6-9D93-79307F144DDC}" dt="2019-08-08T09:53:58.540" v="24"/>
          <ac:picMkLst>
            <pc:docMk/>
            <pc:sldMk cId="1867760626" sldId="266"/>
            <ac:picMk id="2" creationId="{47BC8761-9918-4A65-93C4-C32C4A1E4506}"/>
          </ac:picMkLst>
        </pc:picChg>
        <pc:picChg chg="add mod">
          <ac:chgData name="A6409001" userId="S::a6409001@ulive.pccu.edu.tw::b51e56da-0b60-4023-a34a-a695d42519f9" providerId="AD" clId="Web-{40DD7F05-A567-4CB6-9D93-79307F144DDC}" dt="2019-08-08T09:55:02.259" v="39" actId="1076"/>
          <ac:picMkLst>
            <pc:docMk/>
            <pc:sldMk cId="1867760626" sldId="266"/>
            <ac:picMk id="4" creationId="{C5F1D0B9-F4FF-4AD5-9046-507E91576A61}"/>
          </ac:picMkLst>
        </pc:picChg>
      </pc:sldChg>
    </pc:docChg>
  </pc:docChgLst>
  <pc:docChgLst>
    <pc:chgData name="A6409001" userId="S::a6409001@ulive.pccu.edu.tw::b51e56da-0b60-4023-a34a-a695d42519f9" providerId="AD" clId="Web-{A5F0248E-93C6-4705-908F-A1AB70E0B833}"/>
    <pc:docChg chg="addSld delSld modSld">
      <pc:chgData name="A6409001" userId="S::a6409001@ulive.pccu.edu.tw::b51e56da-0b60-4023-a34a-a695d42519f9" providerId="AD" clId="Web-{A5F0248E-93C6-4705-908F-A1AB70E0B833}" dt="2019-08-19T10:36:08.021" v="283"/>
      <pc:docMkLst>
        <pc:docMk/>
      </pc:docMkLst>
      <pc:sldChg chg="addSp delSp modSp">
        <pc:chgData name="A6409001" userId="S::a6409001@ulive.pccu.edu.tw::b51e56da-0b60-4023-a34a-a695d42519f9" providerId="AD" clId="Web-{A5F0248E-93C6-4705-908F-A1AB70E0B833}" dt="2019-08-19T10:19:02.546" v="114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A5F0248E-93C6-4705-908F-A1AB70E0B833}" dt="2019-08-19T10:13:41.559" v="56" actId="20577"/>
          <ac:spMkLst>
            <pc:docMk/>
            <pc:sldMk cId="2133546280" sldId="259"/>
            <ac:spMk id="3" creationId="{301C4559-9A8D-4718-8525-03FFBE56A173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6.356" v="57"/>
          <ac:spMkLst>
            <pc:docMk/>
            <pc:sldMk cId="2133546280" sldId="259"/>
            <ac:spMk id="7" creationId="{9A7899DD-5C70-464A-B0A4-A73164A43F13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8:01.764" v="102" actId="14100"/>
          <ac:spMkLst>
            <pc:docMk/>
            <pc:sldMk cId="2133546280" sldId="259"/>
            <ac:spMk id="15" creationId="{65EEB894-3B24-437F-85EC-30BCDF4582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9:02.546" v="114"/>
          <ac:spMkLst>
            <pc:docMk/>
            <pc:sldMk cId="2133546280" sldId="259"/>
            <ac:spMk id="16" creationId="{A740AB02-E45D-41EA-988F-40C8327B8585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7.638" v="58"/>
          <ac:spMkLst>
            <pc:docMk/>
            <pc:sldMk cId="2133546280" sldId="259"/>
            <ac:spMk id="17" creationId="{1AD891C3-B9AF-411C-8B8B-15B95BF8FB2E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8.419" v="59"/>
          <ac:spMkLst>
            <pc:docMk/>
            <pc:sldMk cId="2133546280" sldId="259"/>
            <ac:spMk id="18" creationId="{1AD891C3-B9AF-411C-8B8B-15B95BF8FB2E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12.621" v="0"/>
          <ac:spMkLst>
            <pc:docMk/>
            <pc:sldMk cId="2133546280" sldId="259"/>
            <ac:spMk id="19" creationId="{00000000-0000-0000-0000-000000000000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23.559" v="1"/>
          <ac:spMkLst>
            <pc:docMk/>
            <pc:sldMk cId="2133546280" sldId="259"/>
            <ac:spMk id="20" creationId="{00000000-0000-0000-0000-000000000000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14:51.671" v="61"/>
          <ac:picMkLst>
            <pc:docMk/>
            <pc:sldMk cId="2133546280" sldId="259"/>
            <ac:picMk id="4" creationId="{B26DA069-2C6C-4AA6-BFEA-6F6E8A6EBD61}"/>
          </ac:picMkLst>
        </pc:picChg>
        <pc:picChg chg="add del mod modCrop">
          <ac:chgData name="A6409001" userId="S::a6409001@ulive.pccu.edu.tw::b51e56da-0b60-4023-a34a-a695d42519f9" providerId="AD" clId="Web-{A5F0248E-93C6-4705-908F-A1AB70E0B833}" dt="2019-08-19T10:15:24.716" v="66"/>
          <ac:picMkLst>
            <pc:docMk/>
            <pc:sldMk cId="2133546280" sldId="259"/>
            <ac:picMk id="6" creationId="{DFF8A524-4D32-4C40-91F4-EB2C05986B07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6:59.733" v="89" actId="1076"/>
          <ac:picMkLst>
            <pc:docMk/>
            <pc:sldMk cId="2133546280" sldId="259"/>
            <ac:picMk id="9" creationId="{877AD547-8AAA-4432-AD91-38EF1DDAADFF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7:22.342" v="95" actId="1076"/>
          <ac:picMkLst>
            <pc:docMk/>
            <pc:sldMk cId="2133546280" sldId="259"/>
            <ac:picMk id="11" creationId="{B61CF400-7E79-42EC-8281-18D1E3A0E627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17:15.951" v="94"/>
          <ac:picMkLst>
            <pc:docMk/>
            <pc:sldMk cId="2133546280" sldId="259"/>
            <ac:picMk id="13" creationId="{51F4EFFA-A87F-4DBB-8F06-98905A53E32A}"/>
          </ac:picMkLst>
        </pc:picChg>
      </pc:sldChg>
      <pc:sldChg chg="modSp">
        <pc:chgData name="A6409001" userId="S::a6409001@ulive.pccu.edu.tw::b51e56da-0b60-4023-a34a-a695d42519f9" providerId="AD" clId="Web-{A5F0248E-93C6-4705-908F-A1AB70E0B833}" dt="2019-08-19T10:21:53.063" v="172" actId="20577"/>
        <pc:sldMkLst>
          <pc:docMk/>
          <pc:sldMk cId="263381913" sldId="261"/>
        </pc:sldMkLst>
        <pc:spChg chg="mod">
          <ac:chgData name="A6409001" userId="S::a6409001@ulive.pccu.edu.tw::b51e56da-0b60-4023-a34a-a695d42519f9" providerId="AD" clId="Web-{A5F0248E-93C6-4705-908F-A1AB70E0B833}" dt="2019-08-19T10:21:53.063" v="172" actId="20577"/>
          <ac:spMkLst>
            <pc:docMk/>
            <pc:sldMk cId="263381913" sldId="261"/>
            <ac:spMk id="3" creationId="{E1714C2C-4F4E-44F4-AE34-D97CECC812DE}"/>
          </ac:spMkLst>
        </pc:spChg>
      </pc:sldChg>
      <pc:sldChg chg="del">
        <pc:chgData name="A6409001" userId="S::a6409001@ulive.pccu.edu.tw::b51e56da-0b60-4023-a34a-a695d42519f9" providerId="AD" clId="Web-{A5F0248E-93C6-4705-908F-A1AB70E0B833}" dt="2019-08-19T10:36:06.990" v="282"/>
        <pc:sldMkLst>
          <pc:docMk/>
          <pc:sldMk cId="334377834" sldId="265"/>
        </pc:sldMkLst>
      </pc:sldChg>
      <pc:sldChg chg="del">
        <pc:chgData name="A6409001" userId="S::a6409001@ulive.pccu.edu.tw::b51e56da-0b60-4023-a34a-a695d42519f9" providerId="AD" clId="Web-{A5F0248E-93C6-4705-908F-A1AB70E0B833}" dt="2019-08-19T10:36:08.021" v="283"/>
        <pc:sldMkLst>
          <pc:docMk/>
          <pc:sldMk cId="1867760626" sldId="266"/>
        </pc:sldMkLst>
      </pc:sldChg>
      <pc:sldChg chg="addSp delSp modSp add replId">
        <pc:chgData name="A6409001" userId="S::a6409001@ulive.pccu.edu.tw::b51e56da-0b60-4023-a34a-a695d42519f9" providerId="AD" clId="Web-{A5F0248E-93C6-4705-908F-A1AB70E0B833}" dt="2019-08-19T10:35:10.411" v="281" actId="14100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A5F0248E-93C6-4705-908F-A1AB70E0B833}" dt="2019-08-19T10:28:51.252" v="175" actId="1076"/>
          <ac:spMkLst>
            <pc:docMk/>
            <pc:sldMk cId="3157260576" sldId="267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A5F0248E-93C6-4705-908F-A1AB70E0B833}" dt="2019-08-19T10:33:32.457" v="261" actId="14100"/>
          <ac:spMkLst>
            <pc:docMk/>
            <pc:sldMk cId="3157260576" sldId="267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A5F0248E-93C6-4705-908F-A1AB70E0B833}" dt="2019-08-19T10:34:37.005" v="276" actId="14100"/>
          <ac:spMkLst>
            <pc:docMk/>
            <pc:sldMk cId="3157260576" sldId="267"/>
            <ac:spMk id="15" creationId="{65EEB894-3B24-437F-85EC-30BCDF458285}"/>
          </ac:spMkLst>
        </pc:spChg>
        <pc:spChg chg="mod">
          <ac:chgData name="A6409001" userId="S::a6409001@ulive.pccu.edu.tw::b51e56da-0b60-4023-a34a-a695d42519f9" providerId="AD" clId="Web-{A5F0248E-93C6-4705-908F-A1AB70E0B833}" dt="2019-08-19T10:35:10.411" v="281" actId="14100"/>
          <ac:spMkLst>
            <pc:docMk/>
            <pc:sldMk cId="3157260576" sldId="267"/>
            <ac:spMk id="16" creationId="{A740AB02-E45D-41EA-988F-40C8327B85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34:51.005" v="278" actId="1076"/>
          <ac:spMkLst>
            <pc:docMk/>
            <pc:sldMk cId="3157260576" sldId="267"/>
            <ac:spMk id="17" creationId="{7321EF5A-0143-457B-B70B-2F6D63E84C24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32:58.332" v="252"/>
          <ac:picMkLst>
            <pc:docMk/>
            <pc:sldMk cId="3157260576" sldId="267"/>
            <ac:picMk id="4" creationId="{D2EEBCA6-2FA9-4E33-9253-2D2261786552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10.145" v="268"/>
          <ac:picMkLst>
            <pc:docMk/>
            <pc:sldMk cId="3157260576" sldId="267"/>
            <ac:picMk id="6" creationId="{26A58B2E-BC9F-4FBA-A441-EF77C0BE48CA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42.942" v="277" actId="1076"/>
          <ac:picMkLst>
            <pc:docMk/>
            <pc:sldMk cId="3157260576" sldId="267"/>
            <ac:picMk id="8" creationId="{BCF59363-3479-44D6-B52A-CECB0BC88B99}"/>
          </ac:picMkLst>
        </pc:picChg>
        <pc:picChg chg="del mod">
          <ac:chgData name="A6409001" userId="S::a6409001@ulive.pccu.edu.tw::b51e56da-0b60-4023-a34a-a695d42519f9" providerId="AD" clId="Web-{A5F0248E-93C6-4705-908F-A1AB70E0B833}" dt="2019-08-19T10:32:42.191" v="248"/>
          <ac:picMkLst>
            <pc:docMk/>
            <pc:sldMk cId="3157260576" sldId="267"/>
            <ac:picMk id="9" creationId="{877AD547-8AAA-4432-AD91-38EF1DDAADFF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5.520" v="250"/>
          <ac:picMkLst>
            <pc:docMk/>
            <pc:sldMk cId="3157260576" sldId="267"/>
            <ac:picMk id="11" creationId="{B61CF400-7E79-42EC-8281-18D1E3A0E627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3.817" v="249"/>
          <ac:picMkLst>
            <pc:docMk/>
            <pc:sldMk cId="3157260576" sldId="267"/>
            <ac:picMk id="13" creationId="{51F4EFFA-A87F-4DBB-8F06-98905A53E32A}"/>
          </ac:picMkLst>
        </pc:picChg>
      </pc:sldChg>
    </pc:docChg>
  </pc:docChgLst>
  <pc:docChgLst>
    <pc:chgData name="A6409001" userId="S::a6409001@ulive.pccu.edu.tw::b51e56da-0b60-4023-a34a-a695d42519f9" providerId="AD" clId="Web-{225C634A-D7D9-4358-AA6E-23808A94F589}"/>
    <pc:docChg chg="addSld modSld sldOrd">
      <pc:chgData name="A6409001" userId="S::a6409001@ulive.pccu.edu.tw::b51e56da-0b60-4023-a34a-a695d42519f9" providerId="AD" clId="Web-{225C634A-D7D9-4358-AA6E-23808A94F589}" dt="2019-08-08T09:44:34.505" v="65"/>
      <pc:docMkLst>
        <pc:docMk/>
      </pc:docMkLst>
      <pc:sldChg chg="addSp delSp modSp new mod ord setBg setClrOvrMap">
        <pc:chgData name="A6409001" userId="S::a6409001@ulive.pccu.edu.tw::b51e56da-0b60-4023-a34a-a695d42519f9" providerId="AD" clId="Web-{225C634A-D7D9-4358-AA6E-23808A94F589}" dt="2019-08-08T09:44:34.505" v="65"/>
        <pc:sldMkLst>
          <pc:docMk/>
          <pc:sldMk cId="2615402907" sldId="264"/>
        </pc:sldMkLst>
        <pc:spChg chg="del">
          <ac:chgData name="A6409001" userId="S::a6409001@ulive.pccu.edu.tw::b51e56da-0b60-4023-a34a-a695d42519f9" providerId="AD" clId="Web-{225C634A-D7D9-4358-AA6E-23808A94F589}" dt="2019-08-08T09:40:51.504" v="2"/>
          <ac:spMkLst>
            <pc:docMk/>
            <pc:sldMk cId="2615402907" sldId="264"/>
            <ac:spMk id="2" creationId="{A9AA18AA-9B88-4D2D-BB06-2158ED829B85}"/>
          </ac:spMkLst>
        </pc:spChg>
        <pc:spChg chg="del">
          <ac:chgData name="A6409001" userId="S::a6409001@ulive.pccu.edu.tw::b51e56da-0b60-4023-a34a-a695d42519f9" providerId="AD" clId="Web-{225C634A-D7D9-4358-AA6E-23808A94F589}" dt="2019-08-08T09:40:47.723" v="1"/>
          <ac:spMkLst>
            <pc:docMk/>
            <pc:sldMk cId="2615402907" sldId="264"/>
            <ac:spMk id="3" creationId="{9BC342B8-793B-4191-AD5F-D82D71517015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9" creationId="{CDDE5CDF-1512-4CDA-B956-23D223F8DE44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5" creationId="{F1176DA6-4BBF-42A4-9C94-E6613CCD6B3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7" creationId="{99AAB0AE-172B-4FB4-80C2-86CD6B824220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1" creationId="{F2AF0D79-4A1A-4F27-B9F0-CF252C4AC91C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2" creationId="{977B19C5-6671-449F-A8CD-FEFC0791B9A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4" creationId="{9BEC638C-3F05-4856-A632-273A120146F1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5" creationId="{C6870151-9189-4C3A-8379-EF3D95827A0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26" creationId="{C6870151-9189-4C3A-8379-EF3D95827A0A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7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9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0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1" creationId="{600EF80B-0391-4082-9AF5-F15B091B4CE9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2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4" creationId="{600EF80B-0391-4082-9AF5-F15B091B4CE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5" creationId="{3FBF03E8-C602-4192-9C52-F84B29FDCC88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7" creationId="{977B19C5-6671-449F-A8CD-FEFC0791B9A7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8" creationId="{3FBF03E8-C602-4192-9C52-F84B29FDCC88}"/>
          </ac:spMkLst>
        </pc:spChg>
        <pc:picChg chg="add del mod or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4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11" creationId="{B029D7D8-5A6B-4C76-94C8-15798C6C5ADB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286" v="6"/>
          <ac:picMkLst>
            <pc:docMk/>
            <pc:sldMk cId="2615402907" sldId="264"/>
            <ac:picMk id="19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35.958" v="4"/>
          <ac:picMkLst>
            <pc:docMk/>
            <pc:sldMk cId="2615402907" sldId="264"/>
            <ac:picMk id="20" creationId="{D8A8C634-CB97-43DC-A437-A99D42EA306E}"/>
          </ac:picMkLst>
        </pc:picChg>
        <pc:picChg chg="ad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28" creationId="{D8A8C634-CB97-43DC-A437-A99D42EA306E}"/>
          </ac:picMkLst>
        </pc:picChg>
        <pc:cxnChg chg="add del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13" creationId="{A5C9319C-E20D-4884-952F-60B6A58C3E34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43.286" v="6"/>
          <ac:cxnSpMkLst>
            <pc:docMk/>
            <pc:sldMk cId="2615402907" sldId="264"/>
            <ac:cxnSpMk id="23" creationId="{8E83266B-97F8-4AB9-818F-3A70E8D8580D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35.958" v="4"/>
          <ac:cxnSpMkLst>
            <pc:docMk/>
            <pc:sldMk cId="2615402907" sldId="264"/>
            <ac:cxnSpMk id="33" creationId="{D33AC32D-5F44-45F7-A0BD-7C11A86BED57}"/>
          </ac:cxnSpMkLst>
        </pc:cxnChg>
        <pc:cxnChg chg="add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36" creationId="{D33AC32D-5F44-45F7-A0BD-7C11A86BED57}"/>
          </ac:cxnSpMkLst>
        </pc:cxnChg>
      </pc:sldChg>
      <pc:sldChg chg="addSp delSp modSp new ord">
        <pc:chgData name="A6409001" userId="S::a6409001@ulive.pccu.edu.tw::b51e56da-0b60-4023-a34a-a695d42519f9" providerId="AD" clId="Web-{225C634A-D7D9-4358-AA6E-23808A94F589}" dt="2019-08-08T09:44:27.834" v="64" actId="1076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225C634A-D7D9-4358-AA6E-23808A94F589}" dt="2019-08-08T09:43:17.005" v="50" actId="1076"/>
          <ac:spMkLst>
            <pc:docMk/>
            <pc:sldMk cId="334377834" sldId="265"/>
            <ac:spMk id="2" creationId="{403D300D-58DE-472D-9B6A-01845414F920}"/>
          </ac:spMkLst>
        </pc:spChg>
        <pc:spChg chg="del">
          <ac:chgData name="A6409001" userId="S::a6409001@ulive.pccu.edu.tw::b51e56da-0b60-4023-a34a-a695d42519f9" providerId="AD" clId="Web-{225C634A-D7D9-4358-AA6E-23808A94F589}" dt="2019-08-08T09:42:00.192" v="10"/>
          <ac:spMkLst>
            <pc:docMk/>
            <pc:sldMk cId="334377834" sldId="265"/>
            <ac:spMk id="3" creationId="{6C65A1A1-235E-4BD7-842F-5B887B19E845}"/>
          </ac:spMkLst>
        </pc:spChg>
        <pc:picChg chg="add mod ord">
          <ac:chgData name="A6409001" userId="S::a6409001@ulive.pccu.edu.tw::b51e56da-0b60-4023-a34a-a695d42519f9" providerId="AD" clId="Web-{225C634A-D7D9-4358-AA6E-23808A94F589}" dt="2019-08-08T09:44:27.834" v="64" actId="1076"/>
          <ac:picMkLst>
            <pc:docMk/>
            <pc:sldMk cId="334377834" sldId="265"/>
            <ac:picMk id="4" creationId="{B0FD2774-B20F-4632-9C09-189D9FB631EB}"/>
          </ac:picMkLst>
        </pc:picChg>
      </pc:sldChg>
    </pc:docChg>
  </pc:docChgLst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  <pc:docChgLst>
    <pc:chgData name="A6409001" userId="S::a6409001@ulive.pccu.edu.tw::b51e56da-0b60-4023-a34a-a695d42519f9" providerId="AD" clId="Web-{7B6E5D6A-09F1-4A4C-8681-C73E6F077FD2}"/>
    <pc:docChg chg="modSld">
      <pc:chgData name="A6409001" userId="S::a6409001@ulive.pccu.edu.tw::b51e56da-0b60-4023-a34a-a695d42519f9" providerId="AD" clId="Web-{7B6E5D6A-09F1-4A4C-8681-C73E6F077FD2}" dt="2019-08-19T10:39:15.090" v="2" actId="20577"/>
      <pc:docMkLst>
        <pc:docMk/>
      </pc:docMkLst>
      <pc:sldChg chg="modSp">
        <pc:chgData name="A6409001" userId="S::a6409001@ulive.pccu.edu.tw::b51e56da-0b60-4023-a34a-a695d42519f9" providerId="AD" clId="Web-{7B6E5D6A-09F1-4A4C-8681-C73E6F077FD2}" dt="2019-08-19T10:39:15.090" v="2" actId="20577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7B6E5D6A-09F1-4A4C-8681-C73E6F077FD2}" dt="2019-08-19T10:39:15.090" v="2" actId="20577"/>
          <ac:spMkLst>
            <pc:docMk/>
            <pc:sldMk cId="3157260576" sldId="267"/>
            <ac:spMk id="3" creationId="{301C4559-9A8D-4718-8525-03FFBE56A1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開學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2031" t="14718" r="31800" b="63721"/>
          <a:stretch/>
        </p:blipFill>
        <p:spPr>
          <a:xfrm>
            <a:off x="4046220" y="4820300"/>
            <a:ext cx="4171950" cy="1131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35" t="14049" r="55170" b="33465"/>
          <a:stretch/>
        </p:blipFill>
        <p:spPr>
          <a:xfrm>
            <a:off x="4046220" y="1911866"/>
            <a:ext cx="5097780" cy="27546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</a:t>
            </a:r>
            <a:r>
              <a:rPr lang="en-US" altLang="zh-TW" sz="4400" dirty="0" smtClean="0">
                <a:ea typeface="新細明體"/>
              </a:rPr>
              <a:t>2019/09/29-2019/10/05)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197" y="1793259"/>
            <a:ext cx="3591024" cy="1549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扣款</a:t>
            </a:r>
            <a:r>
              <a:rPr lang="zh-TW" altLang="en-US" sz="3200" dirty="0" smtClean="0">
                <a:ea typeface="新細明體"/>
              </a:rPr>
              <a:t>使用者錢包功能</a:t>
            </a:r>
            <a:endParaRPr lang="en-US" altLang="zh-TW" sz="3200" dirty="0">
              <a:ea typeface="新細明體"/>
            </a:endParaRPr>
          </a:p>
          <a:p>
            <a:endParaRPr lang="zh-TW" altLang="en-US" sz="3200" dirty="0">
              <a:ea typeface="新細明體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5995743" y="3197241"/>
            <a:ext cx="2454458" cy="1549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5400000">
            <a:off x="7668365" y="4733265"/>
            <a:ext cx="589353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59528" t="14049" r="6870" b="76689"/>
          <a:stretch/>
        </p:blipFill>
        <p:spPr>
          <a:xfrm>
            <a:off x="7485535" y="2520027"/>
            <a:ext cx="3875885" cy="4860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60074" t="14501" r="7589" b="76655"/>
          <a:stretch/>
        </p:blipFill>
        <p:spPr>
          <a:xfrm>
            <a:off x="8462123" y="5440597"/>
            <a:ext cx="3729877" cy="464162"/>
          </a:xfrm>
          <a:prstGeom prst="rect">
            <a:avLst/>
          </a:prstGeom>
        </p:spPr>
      </p:pic>
      <p:sp>
        <p:nvSpPr>
          <p:cNvPr id="12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4527448">
            <a:off x="10088491" y="4052953"/>
            <a:ext cx="2583885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l="31761" t="14199" r="31696" b="63067"/>
          <a:stretch/>
        </p:blipFill>
        <p:spPr>
          <a:xfrm>
            <a:off x="6585376" y="4817174"/>
            <a:ext cx="4215161" cy="11931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929" t="25172" r="55384" b="34320"/>
          <a:stretch/>
        </p:blipFill>
        <p:spPr>
          <a:xfrm>
            <a:off x="6558693" y="2351314"/>
            <a:ext cx="5039208" cy="21259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116" t="24084" r="55086" b="34537"/>
          <a:stretch/>
        </p:blipFill>
        <p:spPr>
          <a:xfrm>
            <a:off x="1353216" y="2351314"/>
            <a:ext cx="5052060" cy="2171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31734" t="14065" r="31800" b="62849"/>
          <a:stretch/>
        </p:blipFill>
        <p:spPr>
          <a:xfrm>
            <a:off x="1353216" y="4817174"/>
            <a:ext cx="4206240" cy="12115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3" y="362490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(2019/09/29-2019/10/05)</a:t>
            </a:r>
            <a:r>
              <a:rPr lang="zh-TW" altLang="en-US" sz="4400" dirty="0" smtClean="0">
                <a:ea typeface="新細明體"/>
              </a:rPr>
              <a:t>進度</a:t>
            </a:r>
            <a:r>
              <a:rPr lang="zh-TW" altLang="en-US" sz="4400" dirty="0">
                <a:ea typeface="新細明體"/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71" y="1292642"/>
            <a:ext cx="9485207" cy="125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做輸入錯誤處理</a:t>
            </a:r>
            <a:endParaRPr lang="en-US" altLang="zh-TW" sz="3200" dirty="0">
              <a:ea typeface="新細明體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9473C57-8562-4299-A34C-17966296C806}"/>
              </a:ext>
            </a:extLst>
          </p:cNvPr>
          <p:cNvSpPr/>
          <p:nvPr/>
        </p:nvSpPr>
        <p:spPr>
          <a:xfrm>
            <a:off x="2249056" y="2999566"/>
            <a:ext cx="2454458" cy="1623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321CA42-ED53-4037-9B2D-AA6C187CDEBD}"/>
              </a:ext>
            </a:extLst>
          </p:cNvPr>
          <p:cNvSpPr/>
          <p:nvPr/>
        </p:nvSpPr>
        <p:spPr>
          <a:xfrm>
            <a:off x="7301116" y="2972890"/>
            <a:ext cx="2454458" cy="1623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5">
            <a:extLst>
              <a:ext uri="{FF2B5EF4-FFF2-40B4-BE49-F238E27FC236}">
                <a16:creationId xmlns:a16="http://schemas.microsoft.com/office/drawing/2014/main" id="{C7D87D92-AD8F-448E-8AD8-419441C686D5}"/>
              </a:ext>
            </a:extLst>
          </p:cNvPr>
          <p:cNvSpPr/>
          <p:nvPr/>
        </p:nvSpPr>
        <p:spPr>
          <a:xfrm rot="5400000">
            <a:off x="7694594" y="4539386"/>
            <a:ext cx="604409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5">
            <a:extLst>
              <a:ext uri="{FF2B5EF4-FFF2-40B4-BE49-F238E27FC236}">
                <a16:creationId xmlns:a16="http://schemas.microsoft.com/office/drawing/2014/main" id="{388F44BA-4E25-4B3A-89A2-CA50A0CB3CFB}"/>
              </a:ext>
            </a:extLst>
          </p:cNvPr>
          <p:cNvSpPr/>
          <p:nvPr/>
        </p:nvSpPr>
        <p:spPr>
          <a:xfrm rot="5400000">
            <a:off x="3878615" y="4681313"/>
            <a:ext cx="887324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/>
              <a:t>下周預期進度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研究</a:t>
            </a:r>
            <a:r>
              <a:rPr lang="en-US" altLang="zh-TW" sz="3200" dirty="0" err="1">
                <a:ea typeface="新細明體"/>
              </a:rPr>
              <a:t>websocket</a:t>
            </a:r>
            <a:r>
              <a:rPr lang="zh-TW" altLang="en-US" sz="3200" dirty="0">
                <a:ea typeface="新細明體"/>
              </a:rPr>
              <a:t>協定</a:t>
            </a:r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研究如何從伺服傳到網頁</a:t>
            </a:r>
            <a:r>
              <a:rPr lang="zh-TW" altLang="en-US" sz="3200" dirty="0" smtClean="0">
                <a:ea typeface="新細明體"/>
              </a:rPr>
              <a:t>端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交易紀錄</a:t>
            </a:r>
            <a:r>
              <a:rPr lang="zh-TW" altLang="en-US" sz="3200" dirty="0" smtClean="0">
                <a:ea typeface="新細明體"/>
              </a:rPr>
              <a:t>功能</a:t>
            </a:r>
            <a:endParaRPr lang="zh-TW" altLang="en-US" sz="32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8A8C634-CB97-43DC-A437-A99D42EA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977B19C5-6671-449F-A8CD-FEFC0791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50061A-66AF-43E9-966B-5BE36EAF414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47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開學第2次會議</vt:lpstr>
      <vt:lpstr>報告人_邱郁涵</vt:lpstr>
      <vt:lpstr>(2019/09/29-2019/10/05)進度：</vt:lpstr>
      <vt:lpstr>(2019/09/29-2019/10/05)進度：</vt:lpstr>
      <vt:lpstr>下周預期進度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student</cp:lastModifiedBy>
  <cp:revision>20</cp:revision>
  <dcterms:created xsi:type="dcterms:W3CDTF">2019-07-22T09:19:07Z</dcterms:created>
  <dcterms:modified xsi:type="dcterms:W3CDTF">2019-10-02T05:47:55Z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