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60" r:id="rId2"/>
    <p:sldId id="262" r:id="rId3"/>
    <p:sldId id="263" r:id="rId4"/>
    <p:sldId id="267" r:id="rId5"/>
    <p:sldId id="264" r:id="rId6"/>
    <p:sldId id="268" r:id="rId7"/>
    <p:sldId id="281" r:id="rId8"/>
    <p:sldId id="276" r:id="rId9"/>
    <p:sldId id="283" r:id="rId10"/>
    <p:sldId id="284" r:id="rId11"/>
    <p:sldId id="282" r:id="rId12"/>
    <p:sldId id="279" r:id="rId13"/>
    <p:sldId id="261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6B5A"/>
    <a:srgbClr val="10201F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79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416AC-CA1A-4A69-BE44-18FDB1A7A50F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D127A-2D18-4DB6-8144-FD2BDCF49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03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817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977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838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42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990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007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14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274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019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190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5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200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359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tmp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tm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tmp"/><Relationship Id="rId5" Type="http://schemas.openxmlformats.org/officeDocument/2006/relationships/image" Target="../media/image9.tmp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tmp"/><Relationship Id="rId5" Type="http://schemas.openxmlformats.org/officeDocument/2006/relationships/image" Target="../media/image11.tmp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CF561C-26F8-4749-A2E1-37D4BCB6D8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27" b="27757"/>
          <a:stretch/>
        </p:blipFill>
        <p:spPr>
          <a:xfrm>
            <a:off x="20" y="1695797"/>
            <a:ext cx="12191980" cy="325858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FA84271-F4D2-4FCA-B4BA-5FA91503C6B1}"/>
              </a:ext>
            </a:extLst>
          </p:cNvPr>
          <p:cNvSpPr/>
          <p:nvPr/>
        </p:nvSpPr>
        <p:spPr>
          <a:xfrm>
            <a:off x="-20" y="-65988"/>
            <a:ext cx="12192000" cy="7079529"/>
          </a:xfrm>
          <a:prstGeom prst="rect">
            <a:avLst/>
          </a:prstGeom>
          <a:solidFill>
            <a:schemeClr val="tx1">
              <a:lumMod val="65000"/>
              <a:lumOff val="3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A4FEBE-32AB-4B64-BEC1-BA3A73ABF038}"/>
              </a:ext>
            </a:extLst>
          </p:cNvPr>
          <p:cNvSpPr txBox="1"/>
          <p:nvPr/>
        </p:nvSpPr>
        <p:spPr>
          <a:xfrm>
            <a:off x="1409699" y="2921168"/>
            <a:ext cx="7496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分析家族健康資料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2F92D0-E126-4D99-AB7C-5BBC50A650D3}"/>
              </a:ext>
            </a:extLst>
          </p:cNvPr>
          <p:cNvSpPr/>
          <p:nvPr/>
        </p:nvSpPr>
        <p:spPr>
          <a:xfrm>
            <a:off x="1511976" y="2741050"/>
            <a:ext cx="6041219" cy="180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3E9AF0-85EE-44A4-885D-34D71EF1E730}"/>
              </a:ext>
            </a:extLst>
          </p:cNvPr>
          <p:cNvSpPr txBox="1"/>
          <p:nvPr/>
        </p:nvSpPr>
        <p:spPr>
          <a:xfrm>
            <a:off x="9239230" y="4602718"/>
            <a:ext cx="276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1"/>
                </a:solidFill>
              </a:rPr>
              <a:t>2019.06.12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7">
            <a:extLst>
              <a:ext uri="{FF2B5EF4-FFF2-40B4-BE49-F238E27FC236}">
                <a16:creationId xmlns:a16="http://schemas.microsoft.com/office/drawing/2014/main" id="{75241FA6-C992-4810-A4C1-5041BE861BC0}"/>
              </a:ext>
            </a:extLst>
          </p:cNvPr>
          <p:cNvSpPr txBox="1"/>
          <p:nvPr/>
        </p:nvSpPr>
        <p:spPr>
          <a:xfrm>
            <a:off x="1511976" y="3960060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</a:rPr>
              <a:t>報    告    人 ： 邱郁涵  </a:t>
            </a:r>
            <a:r>
              <a:rPr lang="en-US" altLang="zh-TW" dirty="0">
                <a:solidFill>
                  <a:schemeClr val="bg1"/>
                </a:solidFill>
              </a:rPr>
              <a:t>(A6409001)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</a:rPr>
              <a:t>指 導 老 師  ： 鄭美龍 老師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pPr algn="dist"/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543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27DB207-1A15-402B-B6A2-28806F53A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015" y="1927343"/>
            <a:ext cx="4903797" cy="367937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D7A92D4-B3A1-43B3-AA9A-6620868CA9A3}"/>
              </a:ext>
            </a:extLst>
          </p:cNvPr>
          <p:cNvSpPr/>
          <p:nvPr/>
        </p:nvSpPr>
        <p:spPr>
          <a:xfrm>
            <a:off x="849086" y="1927343"/>
            <a:ext cx="4873172" cy="3679371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69F76B-3798-4774-86EE-186950CEFF22}"/>
              </a:ext>
            </a:extLst>
          </p:cNvPr>
          <p:cNvSpPr txBox="1"/>
          <p:nvPr/>
        </p:nvSpPr>
        <p:spPr>
          <a:xfrm>
            <a:off x="1094922" y="2709516"/>
            <a:ext cx="5219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哥哥</a:t>
            </a:r>
            <a:r>
              <a:rPr lang="en-US" altLang="zh-TW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TW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血壓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2ED96C-B269-4752-AF5E-736A0A720FBF}"/>
              </a:ext>
            </a:extLst>
          </p:cNvPr>
          <p:cNvSpPr/>
          <p:nvPr/>
        </p:nvSpPr>
        <p:spPr>
          <a:xfrm>
            <a:off x="1247301" y="2466114"/>
            <a:ext cx="3390959" cy="127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F2267B-A4DB-4DFE-BC3E-ABB96AF4963D}"/>
              </a:ext>
            </a:extLst>
          </p:cNvPr>
          <p:cNvSpPr txBox="1"/>
          <p:nvPr/>
        </p:nvSpPr>
        <p:spPr>
          <a:xfrm>
            <a:off x="1094922" y="3852388"/>
            <a:ext cx="4152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Click here to add words Click here to add words Click here to add words Click here to add words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pPr algn="dist"/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8D4E4D96-79DB-41D6-AF13-6F5154F1948E}"/>
              </a:ext>
            </a:extLst>
          </p:cNvPr>
          <p:cNvGrpSpPr/>
          <p:nvPr/>
        </p:nvGrpSpPr>
        <p:grpSpPr>
          <a:xfrm>
            <a:off x="-565441" y="328805"/>
            <a:ext cx="4152900" cy="1015663"/>
            <a:chOff x="4038600" y="231498"/>
            <a:chExt cx="4152900" cy="1015663"/>
          </a:xfrm>
        </p:grpSpPr>
        <p:sp>
          <p:nvSpPr>
            <p:cNvPr id="11" name="文本框 1">
              <a:extLst>
                <a:ext uri="{FF2B5EF4-FFF2-40B4-BE49-F238E27FC236}">
                  <a16:creationId xmlns:a16="http://schemas.microsoft.com/office/drawing/2014/main" id="{386E1FF0-AEA1-4BC1-B9D4-F6F35533C3FB}"/>
                </a:ext>
              </a:extLst>
            </p:cNvPr>
            <p:cNvSpPr txBox="1"/>
            <p:nvPr/>
          </p:nvSpPr>
          <p:spPr>
            <a:xfrm>
              <a:off x="4667250" y="231498"/>
              <a:ext cx="289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/>
                <a:t>III</a:t>
              </a:r>
              <a:endParaRPr lang="zh-CN" altLang="en-US" sz="3600" b="1" dirty="0"/>
            </a:p>
          </p:txBody>
        </p:sp>
        <p:sp>
          <p:nvSpPr>
            <p:cNvPr id="12" name="文本框 2">
              <a:extLst>
                <a:ext uri="{FF2B5EF4-FFF2-40B4-BE49-F238E27FC236}">
                  <a16:creationId xmlns:a16="http://schemas.microsoft.com/office/drawing/2014/main" id="{7224D6F6-5854-469F-B4D0-1F29C6C1C37F}"/>
                </a:ext>
              </a:extLst>
            </p:cNvPr>
            <p:cNvSpPr txBox="1"/>
            <p:nvPr/>
          </p:nvSpPr>
          <p:spPr>
            <a:xfrm>
              <a:off x="4038600" y="877829"/>
              <a:ext cx="415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資料圖像</a:t>
              </a:r>
              <a:endParaRPr lang="zh-CN" altLang="en-US" dirty="0"/>
            </a:p>
          </p:txBody>
        </p:sp>
      </p:grpSp>
      <p:pic>
        <p:nvPicPr>
          <p:cNvPr id="15" name="圖片 14">
            <a:extLst>
              <a:ext uri="{FF2B5EF4-FFF2-40B4-BE49-F238E27FC236}">
                <a16:creationId xmlns:a16="http://schemas.microsoft.com/office/drawing/2014/main" id="{20D36CE6-0A81-46A5-8B0E-8462BB79E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80" y="3765363"/>
            <a:ext cx="4766582" cy="1803357"/>
          </a:xfrm>
          <a:prstGeom prst="rect">
            <a:avLst/>
          </a:prstGeom>
        </p:spPr>
      </p:pic>
      <p:pic>
        <p:nvPicPr>
          <p:cNvPr id="4" name="圖片 3" descr="RStudio">
            <a:extLst>
              <a:ext uri="{FF2B5EF4-FFF2-40B4-BE49-F238E27FC236}">
                <a16:creationId xmlns:a16="http://schemas.microsoft.com/office/drawing/2014/main" id="{C75B9416-0A4C-4FDD-B5C2-F9D2CED45C0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79" t="50000" r="2046" b="2561"/>
          <a:stretch/>
        </p:blipFill>
        <p:spPr>
          <a:xfrm>
            <a:off x="6094985" y="1932945"/>
            <a:ext cx="5491513" cy="3673769"/>
          </a:xfrm>
          <a:prstGeom prst="rect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</p:pic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9F28791C-3393-4E20-A5CA-7C31477EB00F}"/>
              </a:ext>
            </a:extLst>
          </p:cNvPr>
          <p:cNvSpPr/>
          <p:nvPr/>
        </p:nvSpPr>
        <p:spPr>
          <a:xfrm>
            <a:off x="7814260" y="3137338"/>
            <a:ext cx="1686913" cy="13219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EC61B72-D791-4867-8839-832FD69BFB5A}"/>
              </a:ext>
            </a:extLst>
          </p:cNvPr>
          <p:cNvCxnSpPr>
            <a:cxnSpLocks/>
          </p:cNvCxnSpPr>
          <p:nvPr/>
        </p:nvCxnSpPr>
        <p:spPr>
          <a:xfrm>
            <a:off x="946742" y="4761184"/>
            <a:ext cx="4523892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B1FC82E8-6B98-43BE-BF68-1F3B9963D43E}"/>
              </a:ext>
            </a:extLst>
          </p:cNvPr>
          <p:cNvCxnSpPr>
            <a:cxnSpLocks/>
          </p:cNvCxnSpPr>
          <p:nvPr/>
        </p:nvCxnSpPr>
        <p:spPr>
          <a:xfrm flipV="1">
            <a:off x="5470634" y="4004527"/>
            <a:ext cx="2343626" cy="75665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圖片 22" descr="RStudio">
            <a:extLst>
              <a:ext uri="{FF2B5EF4-FFF2-40B4-BE49-F238E27FC236}">
                <a16:creationId xmlns:a16="http://schemas.microsoft.com/office/drawing/2014/main" id="{4EA17A1D-4A2A-4684-B41F-93EEEAB3AD2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294" t="17094" r="49044" b="41538"/>
          <a:stretch/>
        </p:blipFill>
        <p:spPr>
          <a:xfrm>
            <a:off x="-3077084" y="-279572"/>
            <a:ext cx="11734800" cy="2715241"/>
          </a:xfrm>
          <a:prstGeom prst="rect">
            <a:avLst/>
          </a:prstGeom>
        </p:spPr>
      </p:pic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8ECA2D35-0BE8-4078-AE8C-32ECE2444929}"/>
              </a:ext>
            </a:extLst>
          </p:cNvPr>
          <p:cNvSpPr/>
          <p:nvPr/>
        </p:nvSpPr>
        <p:spPr>
          <a:xfrm>
            <a:off x="5040839" y="-153669"/>
            <a:ext cx="886995" cy="26763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434754EE-CB0C-48FA-92E5-04C0839CDBEB}"/>
              </a:ext>
            </a:extLst>
          </p:cNvPr>
          <p:cNvSpPr/>
          <p:nvPr/>
        </p:nvSpPr>
        <p:spPr>
          <a:xfrm>
            <a:off x="8085047" y="-178717"/>
            <a:ext cx="572670" cy="2715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221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22AEAC0-D140-414C-9893-AB2DB8D760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E43D641-EAD2-458A-93EF-4FA4E353ECF3}"/>
              </a:ext>
            </a:extLst>
          </p:cNvPr>
          <p:cNvCxnSpPr>
            <a:stCxn id="4" idx="0"/>
          </p:cNvCxnSpPr>
          <p:nvPr/>
        </p:nvCxnSpPr>
        <p:spPr>
          <a:xfrm>
            <a:off x="6096000" y="0"/>
            <a:ext cx="0" cy="10028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AF9BD7C-0CD6-4D18-BAE1-49741A93EB19}"/>
              </a:ext>
            </a:extLst>
          </p:cNvPr>
          <p:cNvCxnSpPr/>
          <p:nvPr/>
        </p:nvCxnSpPr>
        <p:spPr>
          <a:xfrm>
            <a:off x="6096000" y="5855110"/>
            <a:ext cx="0" cy="10028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35DA0AB-F39F-4D63-BD9C-AFAE9AE4F11A}"/>
              </a:ext>
            </a:extLst>
          </p:cNvPr>
          <p:cNvSpPr txBox="1"/>
          <p:nvPr/>
        </p:nvSpPr>
        <p:spPr>
          <a:xfrm>
            <a:off x="1774724" y="1673941"/>
            <a:ext cx="8797243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600" dirty="0">
                <a:solidFill>
                  <a:schemeClr val="bg1"/>
                </a:solidFill>
                <a:latin typeface="+mj-ea"/>
                <a:cs typeface="Times New Roman" panose="02020603050405020304" pitchFamily="18" charset="0"/>
              </a:rPr>
              <a:t>IV</a:t>
            </a:r>
            <a:endParaRPr lang="zh-CN" altLang="en-US" sz="16600" dirty="0">
              <a:solidFill>
                <a:schemeClr val="bg1"/>
              </a:solidFill>
              <a:latin typeface="+mj-ea"/>
              <a:cs typeface="Times New Roman" panose="02020603050405020304" pitchFamily="18" charset="0"/>
            </a:endParaRPr>
          </a:p>
          <a:p>
            <a:pPr algn="ctr"/>
            <a:endParaRPr lang="zh-CN" altLang="en-US" sz="16600" dirty="0">
              <a:solidFill>
                <a:schemeClr val="bg1"/>
              </a:solidFill>
              <a:latin typeface="+mj-ea"/>
              <a:cs typeface="Times New Roman" panose="02020603050405020304" pitchFamily="18" charset="0"/>
            </a:endParaRPr>
          </a:p>
          <a:p>
            <a:pPr algn="ctr"/>
            <a:endParaRPr lang="zh-CN" altLang="en-US" sz="16600" dirty="0">
              <a:solidFill>
                <a:schemeClr val="bg1"/>
              </a:solidFill>
              <a:latin typeface="+mj-ea"/>
              <a:cs typeface="Times New Roman" panose="02020603050405020304" pitchFamily="18" charset="0"/>
            </a:endParaRPr>
          </a:p>
          <a:p>
            <a:pPr algn="ctr"/>
            <a:endParaRPr lang="zh-CN" altLang="en-US" sz="9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B9A112-4596-416C-855D-44B3C692D699}"/>
              </a:ext>
            </a:extLst>
          </p:cNvPr>
          <p:cNvSpPr txBox="1"/>
          <p:nvPr/>
        </p:nvSpPr>
        <p:spPr>
          <a:xfrm>
            <a:off x="4019550" y="4349300"/>
            <a:ext cx="4152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>
                <a:solidFill>
                  <a:schemeClr val="bg1"/>
                </a:solidFill>
              </a:rPr>
              <a:t>檢討改進</a:t>
            </a:r>
            <a:endParaRPr lang="zh-CN" altLang="en-US" sz="4800" dirty="0">
              <a:solidFill>
                <a:schemeClr val="bg1"/>
              </a:solidFill>
              <a:latin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278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C598CD9-81BB-4052-AC04-2899D694782F}"/>
              </a:ext>
            </a:extLst>
          </p:cNvPr>
          <p:cNvSpPr/>
          <p:nvPr/>
        </p:nvSpPr>
        <p:spPr>
          <a:xfrm>
            <a:off x="1257300" y="2120224"/>
            <a:ext cx="7429500" cy="3651926"/>
          </a:xfrm>
          <a:prstGeom prst="rect">
            <a:avLst/>
          </a:prstGeom>
          <a:solidFill>
            <a:srgbClr val="2C6B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41782D-D8A7-42EF-8A81-2A44C153D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217" y="1761957"/>
            <a:ext cx="4525087" cy="30207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99B0853-5320-42DF-A327-E7522ECAC185}"/>
              </a:ext>
            </a:extLst>
          </p:cNvPr>
          <p:cNvSpPr txBox="1"/>
          <p:nvPr/>
        </p:nvSpPr>
        <p:spPr>
          <a:xfrm>
            <a:off x="1718359" y="3559859"/>
            <a:ext cx="392510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chemeClr val="bg1"/>
                </a:solidFill>
              </a:rPr>
              <a:t>有目的性或明確目標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chemeClr val="bg1"/>
                </a:solidFill>
              </a:rPr>
              <a:t>讓數據蒐集更有意義</a:t>
            </a:r>
            <a:endParaRPr lang="zh-CN" altLang="en-US" sz="2800" dirty="0">
              <a:solidFill>
                <a:schemeClr val="bg1"/>
              </a:solidFill>
            </a:endParaRPr>
          </a:p>
          <a:p>
            <a:endParaRPr lang="zh-CN" altLang="en-US" sz="2800" dirty="0">
              <a:solidFill>
                <a:schemeClr val="bg1"/>
              </a:solidFill>
            </a:endParaRPr>
          </a:p>
          <a:p>
            <a:pPr algn="dist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AA3D1F-B906-4298-B766-C9CCCF03AD80}"/>
              </a:ext>
            </a:extLst>
          </p:cNvPr>
          <p:cNvSpPr txBox="1"/>
          <p:nvPr/>
        </p:nvSpPr>
        <p:spPr>
          <a:xfrm>
            <a:off x="1712616" y="2382307"/>
            <a:ext cx="38927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chemeClr val="bg1"/>
                </a:solidFill>
              </a:rPr>
              <a:t>檢討改進</a:t>
            </a:r>
            <a:endParaRPr lang="zh-CN" altLang="en-US" sz="4400" b="1" dirty="0">
              <a:solidFill>
                <a:schemeClr val="bg1"/>
              </a:solidFill>
            </a:endParaRPr>
          </a:p>
          <a:p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87F8E4F-C08B-464F-B718-95B1CFAFF08A}"/>
              </a:ext>
            </a:extLst>
          </p:cNvPr>
          <p:cNvSpPr/>
          <p:nvPr/>
        </p:nvSpPr>
        <p:spPr>
          <a:xfrm>
            <a:off x="1712616" y="3151748"/>
            <a:ext cx="2449097" cy="45719"/>
          </a:xfrm>
          <a:prstGeom prst="rect">
            <a:avLst/>
          </a:prstGeom>
          <a:solidFill>
            <a:schemeClr val="bg1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18C2695-9403-46CE-B474-C6A096B6B376}"/>
              </a:ext>
            </a:extLst>
          </p:cNvPr>
          <p:cNvGrpSpPr/>
          <p:nvPr/>
        </p:nvGrpSpPr>
        <p:grpSpPr>
          <a:xfrm>
            <a:off x="4019550" y="264717"/>
            <a:ext cx="4152900" cy="1200329"/>
            <a:chOff x="4038600" y="231498"/>
            <a:chExt cx="4152900" cy="1200329"/>
          </a:xfrm>
        </p:grpSpPr>
        <p:sp>
          <p:nvSpPr>
            <p:cNvPr id="11" name="文本框 1">
              <a:extLst>
                <a:ext uri="{FF2B5EF4-FFF2-40B4-BE49-F238E27FC236}">
                  <a16:creationId xmlns:a16="http://schemas.microsoft.com/office/drawing/2014/main" id="{EFCE8C52-3DAF-44C7-A22D-53504B39CE98}"/>
                </a:ext>
              </a:extLst>
            </p:cNvPr>
            <p:cNvSpPr txBox="1"/>
            <p:nvPr/>
          </p:nvSpPr>
          <p:spPr>
            <a:xfrm>
              <a:off x="4667250" y="231498"/>
              <a:ext cx="2895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/>
                <a:t>IV</a:t>
              </a:r>
              <a:endParaRPr lang="zh-CN" altLang="en-US" sz="3600" b="1" dirty="0"/>
            </a:p>
            <a:p>
              <a:pPr algn="ctr"/>
              <a:endParaRPr lang="zh-CN" altLang="en-US" sz="3600" b="1" dirty="0"/>
            </a:p>
          </p:txBody>
        </p:sp>
        <p:sp>
          <p:nvSpPr>
            <p:cNvPr id="12" name="文本框 2">
              <a:extLst>
                <a:ext uri="{FF2B5EF4-FFF2-40B4-BE49-F238E27FC236}">
                  <a16:creationId xmlns:a16="http://schemas.microsoft.com/office/drawing/2014/main" id="{9AF0C186-81C8-4307-B80E-8835051EFA75}"/>
                </a:ext>
              </a:extLst>
            </p:cNvPr>
            <p:cNvSpPr txBox="1"/>
            <p:nvPr/>
          </p:nvSpPr>
          <p:spPr>
            <a:xfrm>
              <a:off x="4038600" y="877829"/>
              <a:ext cx="415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檢討改進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61580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CF561C-26F8-4749-A2E1-37D4BCB6D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" y="11"/>
            <a:ext cx="12191980" cy="685798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FA84271-F4D2-4FCA-B4BA-5FA91503C6B1}"/>
              </a:ext>
            </a:extLst>
          </p:cNvPr>
          <p:cNvSpPr/>
          <p:nvPr/>
        </p:nvSpPr>
        <p:spPr>
          <a:xfrm>
            <a:off x="-20" y="1714500"/>
            <a:ext cx="12192000" cy="3257550"/>
          </a:xfrm>
          <a:prstGeom prst="rect">
            <a:avLst/>
          </a:prstGeom>
          <a:solidFill>
            <a:schemeClr val="tx1">
              <a:lumMod val="65000"/>
              <a:lumOff val="3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A4FEBE-32AB-4B64-BEC1-BA3A73ABF038}"/>
              </a:ext>
            </a:extLst>
          </p:cNvPr>
          <p:cNvSpPr txBox="1"/>
          <p:nvPr/>
        </p:nvSpPr>
        <p:spPr>
          <a:xfrm>
            <a:off x="1409700" y="2921168"/>
            <a:ext cx="5219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Bye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2F92D0-E126-4D99-AB7C-5BBC50A650D3}"/>
              </a:ext>
            </a:extLst>
          </p:cNvPr>
          <p:cNvSpPr/>
          <p:nvPr/>
        </p:nvSpPr>
        <p:spPr>
          <a:xfrm>
            <a:off x="1562080" y="2571750"/>
            <a:ext cx="13906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3E9AF0-85EE-44A4-885D-34D71EF1E730}"/>
              </a:ext>
            </a:extLst>
          </p:cNvPr>
          <p:cNvSpPr txBox="1"/>
          <p:nvPr/>
        </p:nvSpPr>
        <p:spPr>
          <a:xfrm>
            <a:off x="9239230" y="4602718"/>
            <a:ext cx="276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1"/>
                </a:solidFill>
              </a:rPr>
              <a:t>2019.06.12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794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89824C-F0CC-4D7F-BCBB-C5F1C8C5A426}"/>
              </a:ext>
            </a:extLst>
          </p:cNvPr>
          <p:cNvSpPr txBox="1"/>
          <p:nvPr/>
        </p:nvSpPr>
        <p:spPr>
          <a:xfrm>
            <a:off x="4667250" y="429465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3600" b="1" dirty="0"/>
              <a:t>目錄</a:t>
            </a:r>
            <a:endParaRPr lang="zh-CN" altLang="en-US" sz="36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49B740C-6E94-427D-B1CE-71AEC970ECBB}"/>
              </a:ext>
            </a:extLst>
          </p:cNvPr>
          <p:cNvSpPr/>
          <p:nvPr/>
        </p:nvSpPr>
        <p:spPr>
          <a:xfrm>
            <a:off x="304800" y="1825377"/>
            <a:ext cx="2457450" cy="4311640"/>
          </a:xfrm>
          <a:prstGeom prst="rect">
            <a:avLst/>
          </a:prstGeom>
          <a:solidFill>
            <a:srgbClr val="1020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A3C21A-4C5C-424E-AC6E-2D772DB03B30}"/>
              </a:ext>
            </a:extLst>
          </p:cNvPr>
          <p:cNvSpPr txBox="1"/>
          <p:nvPr/>
        </p:nvSpPr>
        <p:spPr>
          <a:xfrm>
            <a:off x="581025" y="3888500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資料蒐集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E79F1D-0DE6-46B2-A364-321098C0E62C}"/>
              </a:ext>
            </a:extLst>
          </p:cNvPr>
          <p:cNvSpPr txBox="1"/>
          <p:nvPr/>
        </p:nvSpPr>
        <p:spPr>
          <a:xfrm>
            <a:off x="514350" y="2579065"/>
            <a:ext cx="2038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E0E0CB-6191-4FA5-ABDE-A7E79B2A74CA}"/>
              </a:ext>
            </a:extLst>
          </p:cNvPr>
          <p:cNvSpPr/>
          <p:nvPr/>
        </p:nvSpPr>
        <p:spPr>
          <a:xfrm>
            <a:off x="838200" y="3544632"/>
            <a:ext cx="139065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F5019F3-45AA-4541-8FA2-C43BBA365D6B}"/>
              </a:ext>
            </a:extLst>
          </p:cNvPr>
          <p:cNvSpPr/>
          <p:nvPr/>
        </p:nvSpPr>
        <p:spPr>
          <a:xfrm>
            <a:off x="3352800" y="1857539"/>
            <a:ext cx="2457450" cy="4311640"/>
          </a:xfrm>
          <a:prstGeom prst="rect">
            <a:avLst/>
          </a:prstGeom>
          <a:solidFill>
            <a:srgbClr val="2C6B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454F76C-2C9E-4E12-80E3-82AE09474EFC}"/>
              </a:ext>
            </a:extLst>
          </p:cNvPr>
          <p:cNvSpPr txBox="1"/>
          <p:nvPr/>
        </p:nvSpPr>
        <p:spPr>
          <a:xfrm>
            <a:off x="3695700" y="2784054"/>
            <a:ext cx="211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資料清洗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BB7C690-C4C6-4FE2-80D8-FA64E39ADFD2}"/>
              </a:ext>
            </a:extLst>
          </p:cNvPr>
          <p:cNvSpPr txBox="1"/>
          <p:nvPr/>
        </p:nvSpPr>
        <p:spPr>
          <a:xfrm>
            <a:off x="3562350" y="4013359"/>
            <a:ext cx="2038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74DB650-111F-416C-8AA9-BCDBAB2CB161}"/>
              </a:ext>
            </a:extLst>
          </p:cNvPr>
          <p:cNvSpPr/>
          <p:nvPr/>
        </p:nvSpPr>
        <p:spPr>
          <a:xfrm>
            <a:off x="3886200" y="3576794"/>
            <a:ext cx="139065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4E2C5E9-432C-4800-A1B6-7A9048DB870D}"/>
              </a:ext>
            </a:extLst>
          </p:cNvPr>
          <p:cNvSpPr/>
          <p:nvPr/>
        </p:nvSpPr>
        <p:spPr>
          <a:xfrm>
            <a:off x="6419850" y="1855790"/>
            <a:ext cx="2457450" cy="4311640"/>
          </a:xfrm>
          <a:prstGeom prst="rect">
            <a:avLst/>
          </a:prstGeom>
          <a:solidFill>
            <a:srgbClr val="1020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3EB1F83-6AEA-41FE-8904-6356B6894E6F}"/>
              </a:ext>
            </a:extLst>
          </p:cNvPr>
          <p:cNvSpPr txBox="1"/>
          <p:nvPr/>
        </p:nvSpPr>
        <p:spPr>
          <a:xfrm>
            <a:off x="6731181" y="3882581"/>
            <a:ext cx="2171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資料圖像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F5EF83-6AA8-413E-84BF-B44C94C8215E}"/>
              </a:ext>
            </a:extLst>
          </p:cNvPr>
          <p:cNvSpPr txBox="1"/>
          <p:nvPr/>
        </p:nvSpPr>
        <p:spPr>
          <a:xfrm>
            <a:off x="6619875" y="2651715"/>
            <a:ext cx="2038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C9ABE56-CE54-4DD3-9898-1B3B1DB043A0}"/>
              </a:ext>
            </a:extLst>
          </p:cNvPr>
          <p:cNvSpPr/>
          <p:nvPr/>
        </p:nvSpPr>
        <p:spPr>
          <a:xfrm>
            <a:off x="6953250" y="3575045"/>
            <a:ext cx="139065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9A118A4-F8CB-48D8-B3F8-C55F0598C643}"/>
              </a:ext>
            </a:extLst>
          </p:cNvPr>
          <p:cNvSpPr/>
          <p:nvPr/>
        </p:nvSpPr>
        <p:spPr>
          <a:xfrm>
            <a:off x="9467850" y="1887952"/>
            <a:ext cx="2457450" cy="4311640"/>
          </a:xfrm>
          <a:prstGeom prst="rect">
            <a:avLst/>
          </a:prstGeom>
          <a:solidFill>
            <a:srgbClr val="2C6B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6A23481-D4E3-4540-9E6E-31205A8CD348}"/>
              </a:ext>
            </a:extLst>
          </p:cNvPr>
          <p:cNvSpPr txBox="1"/>
          <p:nvPr/>
        </p:nvSpPr>
        <p:spPr>
          <a:xfrm>
            <a:off x="9810750" y="2748342"/>
            <a:ext cx="2076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檢討改進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E1844A1-5662-48FD-ADD3-CAEB0B23101C}"/>
              </a:ext>
            </a:extLst>
          </p:cNvPr>
          <p:cNvSpPr txBox="1"/>
          <p:nvPr/>
        </p:nvSpPr>
        <p:spPr>
          <a:xfrm>
            <a:off x="9677400" y="4043772"/>
            <a:ext cx="2038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9EFE2D9-5AC4-40BB-8394-097A0ED00752}"/>
              </a:ext>
            </a:extLst>
          </p:cNvPr>
          <p:cNvSpPr/>
          <p:nvPr/>
        </p:nvSpPr>
        <p:spPr>
          <a:xfrm>
            <a:off x="10001250" y="3607207"/>
            <a:ext cx="139065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050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22AEAC0-D140-414C-9893-AB2DB8D760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E43D641-EAD2-458A-93EF-4FA4E353ECF3}"/>
              </a:ext>
            </a:extLst>
          </p:cNvPr>
          <p:cNvCxnSpPr>
            <a:stCxn id="4" idx="0"/>
          </p:cNvCxnSpPr>
          <p:nvPr/>
        </p:nvCxnSpPr>
        <p:spPr>
          <a:xfrm>
            <a:off x="6096000" y="0"/>
            <a:ext cx="0" cy="10028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AF9BD7C-0CD6-4D18-BAE1-49741A93EB19}"/>
              </a:ext>
            </a:extLst>
          </p:cNvPr>
          <p:cNvCxnSpPr/>
          <p:nvPr/>
        </p:nvCxnSpPr>
        <p:spPr>
          <a:xfrm>
            <a:off x="6096000" y="5855110"/>
            <a:ext cx="0" cy="10028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35DA0AB-F39F-4D63-BD9C-AFAE9AE4F11A}"/>
              </a:ext>
            </a:extLst>
          </p:cNvPr>
          <p:cNvSpPr txBox="1"/>
          <p:nvPr/>
        </p:nvSpPr>
        <p:spPr>
          <a:xfrm>
            <a:off x="1774724" y="1673941"/>
            <a:ext cx="861361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600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I</a:t>
            </a:r>
            <a:endParaRPr lang="zh-CN" altLang="en-US" sz="9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B9A112-4596-416C-855D-44B3C692D699}"/>
              </a:ext>
            </a:extLst>
          </p:cNvPr>
          <p:cNvSpPr txBox="1"/>
          <p:nvPr/>
        </p:nvSpPr>
        <p:spPr>
          <a:xfrm>
            <a:off x="4019550" y="4349300"/>
            <a:ext cx="4152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>
                <a:solidFill>
                  <a:schemeClr val="bg1"/>
                </a:solidFill>
                <a:latin typeface="+mj-ea"/>
                <a:cs typeface="Times New Roman" panose="02020603050405020304" pitchFamily="18" charset="0"/>
              </a:rPr>
              <a:t>資料蒐集</a:t>
            </a:r>
            <a:endParaRPr lang="zh-CN" altLang="en-US" sz="4800" dirty="0">
              <a:solidFill>
                <a:schemeClr val="bg1"/>
              </a:solidFill>
              <a:latin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54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ED90900-4958-491C-B227-4BC9D6E95398}"/>
              </a:ext>
            </a:extLst>
          </p:cNvPr>
          <p:cNvSpPr txBox="1"/>
          <p:nvPr/>
        </p:nvSpPr>
        <p:spPr>
          <a:xfrm>
            <a:off x="7136063" y="2572221"/>
            <a:ext cx="474017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/>
              <a:t>紀錄範圍：</a:t>
            </a:r>
            <a:r>
              <a:rPr lang="en-US" altLang="zh-TW" sz="2800" dirty="0"/>
              <a:t>108</a:t>
            </a:r>
            <a:r>
              <a:rPr lang="zh-TW" altLang="en-US" sz="2800" dirty="0"/>
              <a:t>年</a:t>
            </a:r>
            <a:r>
              <a:rPr lang="en-US" altLang="zh-TW" sz="2800" dirty="0"/>
              <a:t>3-5</a:t>
            </a:r>
            <a:r>
              <a:rPr lang="zh-TW" altLang="en-US" sz="2800" dirty="0"/>
              <a:t>月</a:t>
            </a:r>
            <a:endParaRPr lang="en-US" altLang="zh-TW" sz="2800" dirty="0"/>
          </a:p>
          <a:p>
            <a:pPr>
              <a:lnSpc>
                <a:spcPct val="150000"/>
              </a:lnSpc>
            </a:pPr>
            <a:r>
              <a:rPr lang="zh-TW" altLang="en-US" sz="2800" dirty="0"/>
              <a:t>紀錄平台：</a:t>
            </a:r>
            <a:r>
              <a:rPr lang="en-US" altLang="zh-TW" sz="2800" dirty="0"/>
              <a:t>Google</a:t>
            </a:r>
            <a:r>
              <a:rPr lang="zh-TW" altLang="en-US" sz="2800" dirty="0"/>
              <a:t>表單</a:t>
            </a:r>
            <a:endParaRPr lang="en-US" altLang="zh-TW" sz="2800" dirty="0"/>
          </a:p>
          <a:p>
            <a:pPr>
              <a:lnSpc>
                <a:spcPct val="150000"/>
              </a:lnSpc>
            </a:pPr>
            <a:r>
              <a:rPr lang="zh-TW" altLang="en-US" sz="2800" dirty="0"/>
              <a:t>蒐集項目：身高、體重</a:t>
            </a:r>
            <a:endParaRPr lang="en-US" altLang="zh-TW" sz="2800" dirty="0"/>
          </a:p>
          <a:p>
            <a:pPr>
              <a:lnSpc>
                <a:spcPct val="150000"/>
              </a:lnSpc>
            </a:pPr>
            <a:r>
              <a:rPr lang="zh-TW" altLang="en-US" sz="2800" dirty="0"/>
              <a:t>                      血壓、心跳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sz="2800" dirty="0"/>
              <a:t>參與人員：爸媽、哥哥</a:t>
            </a:r>
            <a:endParaRPr lang="en-US" altLang="zh-TW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8B677A-2902-49CB-9C1C-11F11BB33275}"/>
              </a:ext>
            </a:extLst>
          </p:cNvPr>
          <p:cNvSpPr txBox="1"/>
          <p:nvPr/>
        </p:nvSpPr>
        <p:spPr>
          <a:xfrm>
            <a:off x="7408541" y="1516252"/>
            <a:ext cx="3892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/>
              <a:t>資料蒐集</a:t>
            </a:r>
            <a:endParaRPr lang="zh-CN" altLang="en-US" sz="54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F8F9F9-EAA6-4515-B1D5-96FCE0126EC5}"/>
              </a:ext>
            </a:extLst>
          </p:cNvPr>
          <p:cNvSpPr/>
          <p:nvPr/>
        </p:nvSpPr>
        <p:spPr>
          <a:xfrm>
            <a:off x="6590346" y="2572221"/>
            <a:ext cx="287866" cy="3532581"/>
          </a:xfrm>
          <a:prstGeom prst="rect">
            <a:avLst/>
          </a:prstGeom>
          <a:solidFill>
            <a:srgbClr val="2C6B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4" y="0"/>
            <a:ext cx="6085490" cy="6858000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9379149" y="0"/>
            <a:ext cx="4152900" cy="1015663"/>
            <a:chOff x="4038600" y="231498"/>
            <a:chExt cx="4152900" cy="1015663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0D0D270-8142-41E5-9057-8F27611F8E24}"/>
                </a:ext>
              </a:extLst>
            </p:cNvPr>
            <p:cNvSpPr txBox="1"/>
            <p:nvPr/>
          </p:nvSpPr>
          <p:spPr>
            <a:xfrm>
              <a:off x="4667250" y="231498"/>
              <a:ext cx="289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3600" b="1" dirty="0"/>
                <a:t>I</a:t>
              </a:r>
              <a:endParaRPr lang="zh-CN" altLang="en-US" sz="3600" b="1" dirty="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4B232C5-177F-4DB1-BBF7-6C17887A179B}"/>
                </a:ext>
              </a:extLst>
            </p:cNvPr>
            <p:cNvSpPr txBox="1"/>
            <p:nvPr/>
          </p:nvSpPr>
          <p:spPr>
            <a:xfrm>
              <a:off x="4038600" y="877829"/>
              <a:ext cx="415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資料蒐集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1034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22AEAC0-D140-414C-9893-AB2DB8D760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E43D641-EAD2-458A-93EF-4FA4E353ECF3}"/>
              </a:ext>
            </a:extLst>
          </p:cNvPr>
          <p:cNvCxnSpPr>
            <a:stCxn id="4" idx="0"/>
          </p:cNvCxnSpPr>
          <p:nvPr/>
        </p:nvCxnSpPr>
        <p:spPr>
          <a:xfrm>
            <a:off x="6096000" y="0"/>
            <a:ext cx="0" cy="10028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AF9BD7C-0CD6-4D18-BAE1-49741A93EB19}"/>
              </a:ext>
            </a:extLst>
          </p:cNvPr>
          <p:cNvCxnSpPr/>
          <p:nvPr/>
        </p:nvCxnSpPr>
        <p:spPr>
          <a:xfrm>
            <a:off x="6096000" y="5855110"/>
            <a:ext cx="0" cy="10028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35DA0AB-F39F-4D63-BD9C-AFAE9AE4F11A}"/>
              </a:ext>
            </a:extLst>
          </p:cNvPr>
          <p:cNvSpPr txBox="1"/>
          <p:nvPr/>
        </p:nvSpPr>
        <p:spPr>
          <a:xfrm>
            <a:off x="1774724" y="1673941"/>
            <a:ext cx="8797243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600" dirty="0">
                <a:solidFill>
                  <a:schemeClr val="bg1"/>
                </a:solidFill>
                <a:latin typeface="+mj-ea"/>
                <a:cs typeface="Times New Roman" panose="02020603050405020304" pitchFamily="18" charset="0"/>
              </a:rPr>
              <a:t>II</a:t>
            </a:r>
            <a:endParaRPr lang="zh-CN" altLang="en-US" sz="16600" dirty="0">
              <a:solidFill>
                <a:schemeClr val="bg1"/>
              </a:solidFill>
              <a:latin typeface="+mj-ea"/>
              <a:cs typeface="Times New Roman" panose="02020603050405020304" pitchFamily="18" charset="0"/>
            </a:endParaRPr>
          </a:p>
          <a:p>
            <a:pPr algn="ctr"/>
            <a:endParaRPr lang="zh-CN" altLang="en-US" sz="9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B9A112-4596-416C-855D-44B3C692D699}"/>
              </a:ext>
            </a:extLst>
          </p:cNvPr>
          <p:cNvSpPr txBox="1"/>
          <p:nvPr/>
        </p:nvSpPr>
        <p:spPr>
          <a:xfrm>
            <a:off x="4019550" y="4349300"/>
            <a:ext cx="4152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>
                <a:solidFill>
                  <a:schemeClr val="bg1"/>
                </a:solidFill>
                <a:latin typeface="+mj-ea"/>
                <a:cs typeface="Times New Roman" panose="02020603050405020304" pitchFamily="18" charset="0"/>
              </a:rPr>
              <a:t>資料清洗</a:t>
            </a:r>
            <a:endParaRPr lang="zh-CN" altLang="en-US" sz="4800" dirty="0">
              <a:solidFill>
                <a:schemeClr val="bg1"/>
              </a:solidFill>
              <a:latin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913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145B54F-9E16-474E-B779-710A3FC85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783" y="1700838"/>
            <a:ext cx="3786081" cy="276792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F63346B-0A92-4351-B58C-B53F3C6CA1BF}"/>
              </a:ext>
            </a:extLst>
          </p:cNvPr>
          <p:cNvSpPr txBox="1"/>
          <p:nvPr/>
        </p:nvSpPr>
        <p:spPr>
          <a:xfrm>
            <a:off x="774500" y="2449365"/>
            <a:ext cx="3892749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/>
              <a:t>按照資料暱稱作為分類</a:t>
            </a:r>
            <a:endParaRPr lang="en-US" altLang="zh-TW" sz="2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/>
              <a:t>去除空值</a:t>
            </a:r>
            <a:endParaRPr lang="en-US" altLang="zh-TW" sz="2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/>
              <a:t>刪除過大或過小值</a:t>
            </a:r>
            <a:endParaRPr lang="zh-CN" altLang="en-US" sz="2200" dirty="0"/>
          </a:p>
          <a:p>
            <a:endParaRPr lang="zh-CN" altLang="en-US" sz="2800" dirty="0"/>
          </a:p>
          <a:p>
            <a:pPr algn="dist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3BB65F-292C-4EEF-849F-45CF1578EB77}"/>
              </a:ext>
            </a:extLst>
          </p:cNvPr>
          <p:cNvSpPr txBox="1"/>
          <p:nvPr/>
        </p:nvSpPr>
        <p:spPr>
          <a:xfrm>
            <a:off x="774501" y="1410228"/>
            <a:ext cx="3892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/>
              <a:t>資料清洗</a:t>
            </a:r>
            <a:endParaRPr lang="zh-CN" altLang="en-US" sz="5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521208-938B-4470-AB89-713F67CE2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1" y="1691040"/>
            <a:ext cx="7692197" cy="409598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C17EA2F-CD2D-4B7B-8833-ECADA74568E8}"/>
              </a:ext>
            </a:extLst>
          </p:cNvPr>
          <p:cNvSpPr/>
          <p:nvPr/>
        </p:nvSpPr>
        <p:spPr>
          <a:xfrm>
            <a:off x="707923" y="4748981"/>
            <a:ext cx="7079225" cy="1778724"/>
          </a:xfrm>
          <a:prstGeom prst="rect">
            <a:avLst/>
          </a:prstGeom>
          <a:solidFill>
            <a:srgbClr val="2C6B5A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08C5D8-1C66-4325-A975-03A3AF5A1270}"/>
              </a:ext>
            </a:extLst>
          </p:cNvPr>
          <p:cNvSpPr txBox="1"/>
          <p:nvPr/>
        </p:nvSpPr>
        <p:spPr>
          <a:xfrm>
            <a:off x="1507561" y="5241507"/>
            <a:ext cx="5479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找出錯誤、去除空值及分類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7258639" y="3469064"/>
            <a:ext cx="1196973" cy="2733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4" name="圖片 23" descr="RStudio">
            <a:extLst>
              <a:ext uri="{FF2B5EF4-FFF2-40B4-BE49-F238E27FC236}">
                <a16:creationId xmlns:a16="http://schemas.microsoft.com/office/drawing/2014/main" id="{B238B9FC-A16D-406A-B445-B4DA2674A06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49" t="20246" r="11080" b="63484"/>
          <a:stretch/>
        </p:blipFill>
        <p:spPr>
          <a:xfrm>
            <a:off x="2042824" y="4905965"/>
            <a:ext cx="4409422" cy="1319571"/>
          </a:xfrm>
          <a:prstGeom prst="rect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</p:pic>
      <p:cxnSp>
        <p:nvCxnSpPr>
          <p:cNvPr id="19" name="直線接點 18"/>
          <p:cNvCxnSpPr>
            <a:cxnSpLocks/>
          </p:cNvCxnSpPr>
          <p:nvPr/>
        </p:nvCxnSpPr>
        <p:spPr>
          <a:xfrm flipH="1">
            <a:off x="6096000" y="3742441"/>
            <a:ext cx="1757726" cy="149906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/>
          <p:cNvGrpSpPr/>
          <p:nvPr/>
        </p:nvGrpSpPr>
        <p:grpSpPr>
          <a:xfrm>
            <a:off x="3817373" y="109642"/>
            <a:ext cx="4152900" cy="1015663"/>
            <a:chOff x="4038600" y="231498"/>
            <a:chExt cx="4152900" cy="1015663"/>
          </a:xfrm>
        </p:grpSpPr>
        <p:sp>
          <p:nvSpPr>
            <p:cNvPr id="21" name="文本框 1">
              <a:extLst>
                <a:ext uri="{FF2B5EF4-FFF2-40B4-BE49-F238E27FC236}">
                  <a16:creationId xmlns:a16="http://schemas.microsoft.com/office/drawing/2014/main" id="{30D0D270-8142-41E5-9057-8F27611F8E24}"/>
                </a:ext>
              </a:extLst>
            </p:cNvPr>
            <p:cNvSpPr txBox="1"/>
            <p:nvPr/>
          </p:nvSpPr>
          <p:spPr>
            <a:xfrm>
              <a:off x="4667250" y="231498"/>
              <a:ext cx="289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/>
                <a:t>II</a:t>
              </a:r>
              <a:endParaRPr lang="zh-CN" altLang="en-US" sz="3600" b="1" dirty="0"/>
            </a:p>
          </p:txBody>
        </p:sp>
        <p:sp>
          <p:nvSpPr>
            <p:cNvPr id="22" name="文本框 2">
              <a:extLst>
                <a:ext uri="{FF2B5EF4-FFF2-40B4-BE49-F238E27FC236}">
                  <a16:creationId xmlns:a16="http://schemas.microsoft.com/office/drawing/2014/main" id="{F4B232C5-177F-4DB1-BBF7-6C17887A179B}"/>
                </a:ext>
              </a:extLst>
            </p:cNvPr>
            <p:cNvSpPr txBox="1"/>
            <p:nvPr/>
          </p:nvSpPr>
          <p:spPr>
            <a:xfrm>
              <a:off x="4038600" y="877829"/>
              <a:ext cx="415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資料清洗</a:t>
              </a:r>
              <a:endParaRPr lang="zh-CN" altLang="en-US" dirty="0"/>
            </a:p>
          </p:txBody>
        </p:sp>
      </p:grpSp>
      <p:sp>
        <p:nvSpPr>
          <p:cNvPr id="14" name="圓角矩形 17">
            <a:extLst>
              <a:ext uri="{FF2B5EF4-FFF2-40B4-BE49-F238E27FC236}">
                <a16:creationId xmlns:a16="http://schemas.microsoft.com/office/drawing/2014/main" id="{FC6A448C-8DA6-4D30-AF6B-671A62F71169}"/>
              </a:ext>
            </a:extLst>
          </p:cNvPr>
          <p:cNvSpPr/>
          <p:nvPr/>
        </p:nvSpPr>
        <p:spPr>
          <a:xfrm>
            <a:off x="10657822" y="2610679"/>
            <a:ext cx="1196973" cy="2438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03FB25CA-796C-4AE5-A62E-57674308BD6D}"/>
              </a:ext>
            </a:extLst>
          </p:cNvPr>
          <p:cNvCxnSpPr>
            <a:cxnSpLocks/>
          </p:cNvCxnSpPr>
          <p:nvPr/>
        </p:nvCxnSpPr>
        <p:spPr>
          <a:xfrm flipH="1">
            <a:off x="6248400" y="4356506"/>
            <a:ext cx="4409422" cy="1037401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 17">
            <a:extLst>
              <a:ext uri="{FF2B5EF4-FFF2-40B4-BE49-F238E27FC236}">
                <a16:creationId xmlns:a16="http://schemas.microsoft.com/office/drawing/2014/main" id="{71D9FC46-FF96-42D2-9C4F-B4E135EF00DF}"/>
              </a:ext>
            </a:extLst>
          </p:cNvPr>
          <p:cNvSpPr/>
          <p:nvPr/>
        </p:nvSpPr>
        <p:spPr>
          <a:xfrm>
            <a:off x="5893824" y="2732839"/>
            <a:ext cx="696068" cy="7362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14052D11-C945-4815-866E-88CA608070F0}"/>
              </a:ext>
            </a:extLst>
          </p:cNvPr>
          <p:cNvCxnSpPr>
            <a:cxnSpLocks/>
          </p:cNvCxnSpPr>
          <p:nvPr/>
        </p:nvCxnSpPr>
        <p:spPr>
          <a:xfrm flipH="1">
            <a:off x="5893824" y="3469064"/>
            <a:ext cx="354576" cy="158001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AB899A78-BAD3-4217-B0FB-56218B442A7E}"/>
              </a:ext>
            </a:extLst>
          </p:cNvPr>
          <p:cNvCxnSpPr/>
          <p:nvPr/>
        </p:nvCxnSpPr>
        <p:spPr>
          <a:xfrm>
            <a:off x="2120348" y="5787025"/>
            <a:ext cx="37734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972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22AEAC0-D140-414C-9893-AB2DB8D760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E43D641-EAD2-458A-93EF-4FA4E353ECF3}"/>
              </a:ext>
            </a:extLst>
          </p:cNvPr>
          <p:cNvCxnSpPr>
            <a:stCxn id="4" idx="0"/>
          </p:cNvCxnSpPr>
          <p:nvPr/>
        </p:nvCxnSpPr>
        <p:spPr>
          <a:xfrm>
            <a:off x="6096000" y="0"/>
            <a:ext cx="0" cy="10028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AF9BD7C-0CD6-4D18-BAE1-49741A93EB19}"/>
              </a:ext>
            </a:extLst>
          </p:cNvPr>
          <p:cNvCxnSpPr/>
          <p:nvPr/>
        </p:nvCxnSpPr>
        <p:spPr>
          <a:xfrm>
            <a:off x="6096000" y="5855110"/>
            <a:ext cx="0" cy="10028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35DA0AB-F39F-4D63-BD9C-AFAE9AE4F11A}"/>
              </a:ext>
            </a:extLst>
          </p:cNvPr>
          <p:cNvSpPr txBox="1"/>
          <p:nvPr/>
        </p:nvSpPr>
        <p:spPr>
          <a:xfrm>
            <a:off x="1774724" y="1673941"/>
            <a:ext cx="8797243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600" dirty="0">
                <a:solidFill>
                  <a:schemeClr val="bg1"/>
                </a:solidFill>
                <a:latin typeface="+mj-ea"/>
                <a:cs typeface="Times New Roman" panose="02020603050405020304" pitchFamily="18" charset="0"/>
              </a:rPr>
              <a:t>III</a:t>
            </a:r>
            <a:endParaRPr lang="zh-CN" altLang="en-US" sz="16600" dirty="0">
              <a:solidFill>
                <a:schemeClr val="bg1"/>
              </a:solidFill>
              <a:latin typeface="+mj-ea"/>
              <a:cs typeface="Times New Roman" panose="02020603050405020304" pitchFamily="18" charset="0"/>
            </a:endParaRPr>
          </a:p>
          <a:p>
            <a:pPr algn="ctr"/>
            <a:endParaRPr lang="zh-CN" altLang="en-US" sz="16600" dirty="0">
              <a:solidFill>
                <a:schemeClr val="bg1"/>
              </a:solidFill>
              <a:latin typeface="+mj-ea"/>
              <a:cs typeface="Times New Roman" panose="02020603050405020304" pitchFamily="18" charset="0"/>
            </a:endParaRPr>
          </a:p>
          <a:p>
            <a:pPr algn="ctr"/>
            <a:endParaRPr lang="zh-CN" altLang="en-US" sz="9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B9A112-4596-416C-855D-44B3C692D699}"/>
              </a:ext>
            </a:extLst>
          </p:cNvPr>
          <p:cNvSpPr txBox="1"/>
          <p:nvPr/>
        </p:nvSpPr>
        <p:spPr>
          <a:xfrm>
            <a:off x="4019550" y="4349300"/>
            <a:ext cx="4152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>
                <a:solidFill>
                  <a:schemeClr val="bg1"/>
                </a:solidFill>
              </a:rPr>
              <a:t>資料圖像</a:t>
            </a:r>
            <a:endParaRPr lang="zh-CN" altLang="en-US" sz="4800" dirty="0">
              <a:solidFill>
                <a:schemeClr val="bg1"/>
              </a:solidFill>
            </a:endParaRPr>
          </a:p>
          <a:p>
            <a:pPr algn="ctr"/>
            <a:endParaRPr lang="zh-CN" altLang="en-US" sz="4800" dirty="0">
              <a:solidFill>
                <a:schemeClr val="bg1"/>
              </a:solidFill>
              <a:latin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321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27DB207-1A15-402B-B6A2-28806F53A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015" y="1927343"/>
            <a:ext cx="4903797" cy="367937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D7A92D4-B3A1-43B3-AA9A-6620868CA9A3}"/>
              </a:ext>
            </a:extLst>
          </p:cNvPr>
          <p:cNvSpPr/>
          <p:nvPr/>
        </p:nvSpPr>
        <p:spPr>
          <a:xfrm>
            <a:off x="849086" y="1927343"/>
            <a:ext cx="4873172" cy="3679371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69F76B-3798-4774-86EE-186950CEFF22}"/>
              </a:ext>
            </a:extLst>
          </p:cNvPr>
          <p:cNvSpPr txBox="1"/>
          <p:nvPr/>
        </p:nvSpPr>
        <p:spPr>
          <a:xfrm>
            <a:off x="1094922" y="2616752"/>
            <a:ext cx="5219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媽媽</a:t>
            </a:r>
            <a:r>
              <a:rPr lang="en-US" altLang="zh-TW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TW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血壓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2ED96C-B269-4752-AF5E-736A0A720FBF}"/>
              </a:ext>
            </a:extLst>
          </p:cNvPr>
          <p:cNvSpPr/>
          <p:nvPr/>
        </p:nvSpPr>
        <p:spPr>
          <a:xfrm>
            <a:off x="1167626" y="2450810"/>
            <a:ext cx="3364455" cy="16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F2267B-A4DB-4DFE-BC3E-ABB96AF4963D}"/>
              </a:ext>
            </a:extLst>
          </p:cNvPr>
          <p:cNvSpPr txBox="1"/>
          <p:nvPr/>
        </p:nvSpPr>
        <p:spPr>
          <a:xfrm>
            <a:off x="1094922" y="3852388"/>
            <a:ext cx="4152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Click here to add words Click here to add words Click here to add words Click here to add words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pPr algn="dist"/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8D4E4D96-79DB-41D6-AF13-6F5154F1948E}"/>
              </a:ext>
            </a:extLst>
          </p:cNvPr>
          <p:cNvGrpSpPr/>
          <p:nvPr/>
        </p:nvGrpSpPr>
        <p:grpSpPr>
          <a:xfrm>
            <a:off x="-448128" y="450991"/>
            <a:ext cx="4152900" cy="1015663"/>
            <a:chOff x="4038600" y="231498"/>
            <a:chExt cx="4152900" cy="1015663"/>
          </a:xfrm>
        </p:grpSpPr>
        <p:sp>
          <p:nvSpPr>
            <p:cNvPr id="11" name="文本框 1">
              <a:extLst>
                <a:ext uri="{FF2B5EF4-FFF2-40B4-BE49-F238E27FC236}">
                  <a16:creationId xmlns:a16="http://schemas.microsoft.com/office/drawing/2014/main" id="{386E1FF0-AEA1-4BC1-B9D4-F6F35533C3FB}"/>
                </a:ext>
              </a:extLst>
            </p:cNvPr>
            <p:cNvSpPr txBox="1"/>
            <p:nvPr/>
          </p:nvSpPr>
          <p:spPr>
            <a:xfrm>
              <a:off x="4667250" y="231498"/>
              <a:ext cx="289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/>
                <a:t>III</a:t>
              </a:r>
              <a:endParaRPr lang="zh-CN" altLang="en-US" sz="3600" b="1" dirty="0"/>
            </a:p>
          </p:txBody>
        </p:sp>
        <p:sp>
          <p:nvSpPr>
            <p:cNvPr id="12" name="文本框 2">
              <a:extLst>
                <a:ext uri="{FF2B5EF4-FFF2-40B4-BE49-F238E27FC236}">
                  <a16:creationId xmlns:a16="http://schemas.microsoft.com/office/drawing/2014/main" id="{7224D6F6-5854-469F-B4D0-1F29C6C1C37F}"/>
                </a:ext>
              </a:extLst>
            </p:cNvPr>
            <p:cNvSpPr txBox="1"/>
            <p:nvPr/>
          </p:nvSpPr>
          <p:spPr>
            <a:xfrm>
              <a:off x="4038600" y="877829"/>
              <a:ext cx="415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資料圖像</a:t>
              </a:r>
              <a:endParaRPr lang="zh-CN" altLang="en-US" dirty="0"/>
            </a:p>
          </p:txBody>
        </p:sp>
      </p:grpSp>
      <p:pic>
        <p:nvPicPr>
          <p:cNvPr id="15" name="圖片 14">
            <a:extLst>
              <a:ext uri="{FF2B5EF4-FFF2-40B4-BE49-F238E27FC236}">
                <a16:creationId xmlns:a16="http://schemas.microsoft.com/office/drawing/2014/main" id="{20D36CE6-0A81-46A5-8B0E-8462BB79E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80" y="3765363"/>
            <a:ext cx="4766582" cy="1803357"/>
          </a:xfrm>
          <a:prstGeom prst="rect">
            <a:avLst/>
          </a:prstGeom>
        </p:spPr>
      </p:pic>
      <p:pic>
        <p:nvPicPr>
          <p:cNvPr id="23" name="圖片 22" descr="RStudio">
            <a:extLst>
              <a:ext uri="{FF2B5EF4-FFF2-40B4-BE49-F238E27FC236}">
                <a16:creationId xmlns:a16="http://schemas.microsoft.com/office/drawing/2014/main" id="{BCBDE033-5102-43F8-9602-4C5B1967540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79" t="50000" r="1336" b="2802"/>
          <a:stretch/>
        </p:blipFill>
        <p:spPr>
          <a:xfrm>
            <a:off x="6056819" y="1927343"/>
            <a:ext cx="5641195" cy="3686229"/>
          </a:xfrm>
          <a:prstGeom prst="rect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</p:pic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E50D9905-4630-4D7D-A841-7B7A026B5BA6}"/>
              </a:ext>
            </a:extLst>
          </p:cNvPr>
          <p:cNvSpPr/>
          <p:nvPr/>
        </p:nvSpPr>
        <p:spPr>
          <a:xfrm>
            <a:off x="8576439" y="2466114"/>
            <a:ext cx="2837793" cy="18536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715F17C-54B9-4FB4-8669-57CB0AED5C04}"/>
              </a:ext>
            </a:extLst>
          </p:cNvPr>
          <p:cNvCxnSpPr>
            <a:cxnSpLocks/>
          </p:cNvCxnSpPr>
          <p:nvPr/>
        </p:nvCxnSpPr>
        <p:spPr>
          <a:xfrm flipV="1">
            <a:off x="5618998" y="4020208"/>
            <a:ext cx="2957441" cy="108782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A5F38F3A-FAC9-4290-BEA5-2447C0E840B7}"/>
              </a:ext>
            </a:extLst>
          </p:cNvPr>
          <p:cNvCxnSpPr/>
          <p:nvPr/>
        </p:nvCxnSpPr>
        <p:spPr>
          <a:xfrm>
            <a:off x="2574888" y="5108030"/>
            <a:ext cx="304411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圖片 33" descr="RStudio">
            <a:extLst>
              <a:ext uri="{FF2B5EF4-FFF2-40B4-BE49-F238E27FC236}">
                <a16:creationId xmlns:a16="http://schemas.microsoft.com/office/drawing/2014/main" id="{9C7FEAE0-F85D-49D4-B6C3-6CECA2010D1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" t="17400" r="48207" b="40992"/>
          <a:stretch/>
        </p:blipFill>
        <p:spPr>
          <a:xfrm>
            <a:off x="2921414" y="-372032"/>
            <a:ext cx="5936250" cy="2730928"/>
          </a:xfrm>
          <a:prstGeom prst="rect">
            <a:avLst/>
          </a:prstGeom>
        </p:spPr>
      </p:pic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399928C0-58CA-441D-BE20-24A5C9C0E6D7}"/>
              </a:ext>
            </a:extLst>
          </p:cNvPr>
          <p:cNvSpPr/>
          <p:nvPr/>
        </p:nvSpPr>
        <p:spPr>
          <a:xfrm>
            <a:off x="5148450" y="-230180"/>
            <a:ext cx="818139" cy="26962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0AD13809-47C1-40DB-9585-7141BF9B16F4}"/>
              </a:ext>
            </a:extLst>
          </p:cNvPr>
          <p:cNvSpPr/>
          <p:nvPr/>
        </p:nvSpPr>
        <p:spPr>
          <a:xfrm>
            <a:off x="8200977" y="-322442"/>
            <a:ext cx="533120" cy="272729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906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27DB207-1A15-402B-B6A2-28806F53A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015" y="1927343"/>
            <a:ext cx="4903797" cy="367937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D7A92D4-B3A1-43B3-AA9A-6620868CA9A3}"/>
              </a:ext>
            </a:extLst>
          </p:cNvPr>
          <p:cNvSpPr/>
          <p:nvPr/>
        </p:nvSpPr>
        <p:spPr>
          <a:xfrm>
            <a:off x="849086" y="1927343"/>
            <a:ext cx="4873172" cy="3679371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69F76B-3798-4774-86EE-186950CEFF22}"/>
              </a:ext>
            </a:extLst>
          </p:cNvPr>
          <p:cNvSpPr txBox="1"/>
          <p:nvPr/>
        </p:nvSpPr>
        <p:spPr>
          <a:xfrm>
            <a:off x="1094922" y="2683012"/>
            <a:ext cx="5219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爸爸</a:t>
            </a:r>
            <a:r>
              <a:rPr lang="en-US" altLang="zh-TW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TW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血壓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2ED96C-B269-4752-AF5E-736A0A720FBF}"/>
              </a:ext>
            </a:extLst>
          </p:cNvPr>
          <p:cNvSpPr/>
          <p:nvPr/>
        </p:nvSpPr>
        <p:spPr>
          <a:xfrm>
            <a:off x="1247301" y="2466114"/>
            <a:ext cx="3390959" cy="127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F2267B-A4DB-4DFE-BC3E-ABB96AF4963D}"/>
              </a:ext>
            </a:extLst>
          </p:cNvPr>
          <p:cNvSpPr txBox="1"/>
          <p:nvPr/>
        </p:nvSpPr>
        <p:spPr>
          <a:xfrm>
            <a:off x="1094922" y="3852388"/>
            <a:ext cx="4152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Click here to add words Click here to add words Click here to add words Click here to add words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pPr algn="dist"/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8D4E4D96-79DB-41D6-AF13-6F5154F1948E}"/>
              </a:ext>
            </a:extLst>
          </p:cNvPr>
          <p:cNvGrpSpPr/>
          <p:nvPr/>
        </p:nvGrpSpPr>
        <p:grpSpPr>
          <a:xfrm>
            <a:off x="-448128" y="443449"/>
            <a:ext cx="4152900" cy="1015663"/>
            <a:chOff x="4038600" y="231498"/>
            <a:chExt cx="4152900" cy="1015663"/>
          </a:xfrm>
        </p:grpSpPr>
        <p:sp>
          <p:nvSpPr>
            <p:cNvPr id="11" name="文本框 1">
              <a:extLst>
                <a:ext uri="{FF2B5EF4-FFF2-40B4-BE49-F238E27FC236}">
                  <a16:creationId xmlns:a16="http://schemas.microsoft.com/office/drawing/2014/main" id="{386E1FF0-AEA1-4BC1-B9D4-F6F35533C3FB}"/>
                </a:ext>
              </a:extLst>
            </p:cNvPr>
            <p:cNvSpPr txBox="1"/>
            <p:nvPr/>
          </p:nvSpPr>
          <p:spPr>
            <a:xfrm>
              <a:off x="4667250" y="231498"/>
              <a:ext cx="289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/>
                <a:t>III</a:t>
              </a:r>
              <a:endParaRPr lang="zh-CN" altLang="en-US" sz="3600" b="1" dirty="0"/>
            </a:p>
          </p:txBody>
        </p:sp>
        <p:sp>
          <p:nvSpPr>
            <p:cNvPr id="12" name="文本框 2">
              <a:extLst>
                <a:ext uri="{FF2B5EF4-FFF2-40B4-BE49-F238E27FC236}">
                  <a16:creationId xmlns:a16="http://schemas.microsoft.com/office/drawing/2014/main" id="{7224D6F6-5854-469F-B4D0-1F29C6C1C37F}"/>
                </a:ext>
              </a:extLst>
            </p:cNvPr>
            <p:cNvSpPr txBox="1"/>
            <p:nvPr/>
          </p:nvSpPr>
          <p:spPr>
            <a:xfrm>
              <a:off x="4038600" y="877829"/>
              <a:ext cx="415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資料圖像</a:t>
              </a:r>
              <a:endParaRPr lang="zh-CN" altLang="en-US" dirty="0"/>
            </a:p>
          </p:txBody>
        </p:sp>
      </p:grpSp>
      <p:pic>
        <p:nvPicPr>
          <p:cNvPr id="15" name="圖片 14">
            <a:extLst>
              <a:ext uri="{FF2B5EF4-FFF2-40B4-BE49-F238E27FC236}">
                <a16:creationId xmlns:a16="http://schemas.microsoft.com/office/drawing/2014/main" id="{20D36CE6-0A81-46A5-8B0E-8462BB79E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80" y="3765363"/>
            <a:ext cx="4766582" cy="1803357"/>
          </a:xfrm>
          <a:prstGeom prst="rect">
            <a:avLst/>
          </a:prstGeom>
        </p:spPr>
      </p:pic>
      <p:pic>
        <p:nvPicPr>
          <p:cNvPr id="3" name="圖片 2" descr="RStudio">
            <a:extLst>
              <a:ext uri="{FF2B5EF4-FFF2-40B4-BE49-F238E27FC236}">
                <a16:creationId xmlns:a16="http://schemas.microsoft.com/office/drawing/2014/main" id="{C8D1168E-C80A-4FB1-BA18-DC1644261F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79" t="50000" b="2423"/>
          <a:stretch/>
        </p:blipFill>
        <p:spPr>
          <a:xfrm>
            <a:off x="5978311" y="1927343"/>
            <a:ext cx="5777860" cy="3679371"/>
          </a:xfrm>
          <a:prstGeom prst="rect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C9F1286-D1D6-43C0-825F-67107E197E9D}"/>
              </a:ext>
            </a:extLst>
          </p:cNvPr>
          <p:cNvSpPr/>
          <p:nvPr/>
        </p:nvSpPr>
        <p:spPr>
          <a:xfrm>
            <a:off x="6283360" y="3852388"/>
            <a:ext cx="1686913" cy="8669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DA064FEA-910C-4407-B93D-D4AAC97013B4}"/>
              </a:ext>
            </a:extLst>
          </p:cNvPr>
          <p:cNvCxnSpPr>
            <a:cxnSpLocks/>
          </p:cNvCxnSpPr>
          <p:nvPr/>
        </p:nvCxnSpPr>
        <p:spPr>
          <a:xfrm>
            <a:off x="915480" y="4398579"/>
            <a:ext cx="5367880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圖片 21" descr="RStudio">
            <a:extLst>
              <a:ext uri="{FF2B5EF4-FFF2-40B4-BE49-F238E27FC236}">
                <a16:creationId xmlns:a16="http://schemas.microsoft.com/office/drawing/2014/main" id="{347D6656-B4CB-4126-AC35-2A09F2C18B4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4" t="17401" r="46606" b="41985"/>
          <a:stretch/>
        </p:blipFill>
        <p:spPr>
          <a:xfrm>
            <a:off x="2645006" y="-353354"/>
            <a:ext cx="6074111" cy="2665756"/>
          </a:xfrm>
          <a:prstGeom prst="rect">
            <a:avLst/>
          </a:prstGeom>
        </p:spPr>
      </p:pic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00F559D6-8F16-4871-8F68-EBCC8A0868AB}"/>
              </a:ext>
            </a:extLst>
          </p:cNvPr>
          <p:cNvSpPr/>
          <p:nvPr/>
        </p:nvSpPr>
        <p:spPr>
          <a:xfrm>
            <a:off x="4838605" y="-197566"/>
            <a:ext cx="843458" cy="25969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ADEECFEE-026F-4E12-9764-0C7C1878A893}"/>
              </a:ext>
            </a:extLst>
          </p:cNvPr>
          <p:cNvSpPr/>
          <p:nvPr/>
        </p:nvSpPr>
        <p:spPr>
          <a:xfrm>
            <a:off x="7858953" y="-353355"/>
            <a:ext cx="591364" cy="272729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711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28A0E87-7F5D-44AD-90C5-493AC945527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OeJc0s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niXNL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OeJc0u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54lzSy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54lzS2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aWGeSz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aWGeS5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aWGeS7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amGeSyTg/xfEDAAAYxkAABcAAAB1bml2ZXJzYWwvdW5pdmVyc2FsLnBuZ+1XaVxT55o/isVOLSBqCrI7ttJFxKgBFJO4AOIom4QisouWyy7IIQYI0UtbBEXa3lvwgiESLAHCTkMwAUJF4NYYUFnCYqSCISSHJGAgIWSbg/bOb2a+zefhw/md8/zf9z3P+n/Oc/L9fU+ZfGT1EQAAJqe9Pc4BgBECADbe/NAYRox/4u+Gbxuunjt1AmgYsBHDwqbY4z7HAaC5aIs2+gNY/rcr3iFXAcC0Z+3a0J9SfQkALFdOexzHXYuQCs7QLwnH+1/rz+YA2GNVJ4ynP3Xbnr8b8bEH7vElhy83eVSctvmi4HNfj022f9n/1/s3HbYN52/e+mLgqGeNq0pJnKAFT4EThvAJ9uqFKwHshPqgoISRaCynNojtXFclLkvpCiEqx2Ppfhj1m8eb7bNhc648NK+1qLWeFafhshd7LaRPYOzMiFnMkfyCMyX7GFs2AkBdoG3qNsQUyUBkw4vdLiPbLSR3q5P3/PmMWZ2rzPiXwNoJb2Fvg0NyzAMHP5oHbAAADw/Y8a3m6+A6uA6ug+vgOrgOroPr4Dq4Dv4/BPdla6TMrwDg+tD/8UfhDS5gcZkf2RiRoxaOzBRhuzLnKvK+xk8RVShacrCgi0UGs9hSAIjqJDzlFzIHbrF0wu8sIsYSws5zR4/E6GQtgzCUZ2Mht0VEwu+QvMqSJ6XMM2qTUwSy5CwAaJ+gUXIyeV2Ee9Wp0UmhTF7rhdmOQgI+QCXeN8lp7KycFtMoySl/MBqS8Ux0jYhC0nu4poj9SKtDkr/5YR5KtCS9gkLn6KQpjvrFIlIYitJDMOhUznJNcARBWEBQ6M5xeYpvQEqhsGtVQv9qtlCB74zko70Gpo+0OalKONrLMxlVs3j2wHTJ3/12bzClvbqN7rtvqderOMxJNP0yCyw6LmDG6r7XvApIjbhVv2ZHvtU9wZUeE0cjRrL+RT3zVeYIAfEpmGMSxZXnqNh/GxKm2XhJNQX5EyL8y9R+YVP1DU278xM5yaBhHD8PjcTVh3ILCcvt1TcyedbYQSiD1f/PkLD+KmF8KPQWag5TiJYHnlRgX9dxlXGfdo9Xu8bbEd78qFxW3k2fxECjh/eA9hRhWVrWKU985cCt5CxfunE0qp0+ZPUA5D6NPzZhsiIhiwkOwSUMrvBHug5j9gwKX/0of5VweKHhep2mNqdhq41q/OZPzWFouz7HYJQ3BRvUvthnPbl/5yjayzfLlmEyI/LhjrgU9SsqqNP8lW8V/hSvjWEpku1/yEDl2HsrXMBI/GSOFXX6733R/872OmbyH6Ibr49galaWh4ktHfL4hXAad4xO6ad9iFqwz121uld0+cm1o8PXieqak7qsISJbhkybgKopUCor6aG5hYIQK13TtPW9pvMaGUppCU5i1zQtsxV1XZG7vjwRc53PKxtx/03h3ku2+ucdfM/hDlmXdUCzTRR/kHuDsJNrNnOALWSaTMAJfgGNgQ+TmM7P0fZmFexkICMw75GNQvV5MYu4H36pF2iJY+o02xAVyG5ollecywox+TSh6/4KCKoEKTsRAqFFQDNbxtowxkOSkA+HpLkhzIHmWmzZpDSXeLPgmeUfoOL7Iw8uCw4gdoB7s/B70XlBeft5u1xJNOqAfZ7bz2p3ROuFHBsMrk9lK+lIDempkuMSM28/4DdDadSNf6wuj4amMBrp/XWTZq3J5BiljC1v00QHc0Jwe2nhos9Y0tPSbQjEx5AeF2uC67e4lCeMKuqp1oXlQqlTw0TkowpjKcjBLRUuWP8YQItZQDcGlhw0G01wwDa22owNtsGJvGq73P5S1BaWELAooTe2iVIyfeYarK/zTHUWqw1Bgq67IGTTuuT8RUGBv8mzvqgksrDCscdtPi5uUpiaER/Jf+152ePx3WAjNbIRY2spGowctvsNWVwmZ5sDYA452aqJr3tFjoTrBfzHblzGQ6eyR3tG0Pb8GgtGEVZ/TXqVJFD/Agfe5Yw+O7Fzw69Lw4F+4eWRnNBZgnPn0gtJvmP5efTqXGWoM+2oZr61xLkyp5z/BRiCavQtUbSJlb11obFlLCdGoYIw4zKaMcxJcJdMkUsjNY055aqYGm69AlK96Rh4Eafs/SGbcwIHbOaj7d2XT6zwXKe0hoMGCf879a9D4a4ANNK8JIDEDaM+MVHhjRBUZYZZiYKEw2VnUSRt8vkc6lu1iEK5hzWe18wp+9e0InlGGqu5QVGh6wCrZjb4yghu8mgbc2NlVTPWxQckMp7GkZUaBHWjW7tM7ZZYWszl0chwqcwRV17nSRPEmHgrI8E5JJLiSr1oN/c1EMZKF7/RmhuheCWtSwPu8nt7D5I+8odGcdFIZzY9mfKUBbbtDEyacksJx91Wk5t9k/Df9d6svXy0UMeOmyJ7oV1YxJb8asC0IQtjWlaF5LhL0/kmx+R79ROBPtwN0pWl+zkyKrUD5rCjqOhGhk+Zcd+MQHPYwas7Pc9TSp10hCssaTYuURFHpd7WuRVHynrSqqur+72Yfi7miO7fwMH+6KFDs/j3XoCNlZraGmMOqt1p9ycS8nIp1iwzwT+smHubK64iOKAxAsupfstcmXBXAFui/H0tYKVw62obUY44boGoFw879UR9i/NRONq3nvT0FCt/30O9mAs3vym6IyX77ZsNSLoiPoJpeoXxLnh9Wtm7LHXKwPRIqGrxsxnknO1x/0CTNkizA1VV6kwbaPxtMVG/4+Jjb/IoCzXy+niMvotFPACNjldVsQQx7AR3vmdvB/mXtoSuOnUTrRQ7aO3Ra/iTRWLc/uHc5SKSdkbSSNJBkuZ+O/ajXDNMO0vaNulbbG7RFK7KtnHxicnBT4hhdrwK0crHUTwK7vYNxX7jzpntecjuCNP7CRMu+8s53UdNiRf03z0gpmsujda3+vjEuPepjkmmUIXEg3p0I7/GoSZu07iW+FP0/FTrnYLMRHjf9oDmBYpBGwuKyPjyb0+i/fkPry1O/36AkVg/FP7JQuv/rKBO/Sr0roImDt0P9/LcmefkZFgd2mc0o95eBOZtkta+z2W81SSS9MJ/CBMQQHk2jOMOIFGmOitTBGJ5bO5dvCsw+e2i8qyJH+aGWxi++JDuQZYoJrYjF1VFeLWiclurn+7MNZpqMln0UheTv7CrLfP2jRwynkCBeVgn56zsEwFDb4fuEEFNzDtPFUkNzdN3iwOQKTP+z/01NKVnDSWB3CxAXJpp4e6iUu22C/RjXrizEqy+tqe0+HUTz4n5siVzsdciWN6pshM9vTqIxqfdtYZGtoSpssdPqbLDaBEO/e7uAi0oKoFdPy+HGjmYZQvyGZNvXE1kEN7bqVW7xQfl3aA4lTg8CD2FRhyyYJK+pI1Ii+Be7AKyizWVprm1in7axyhSYs85p0DNg5wIO9mhfbS+8pmOZtJQt5Wk2b8oP5mUuPvLPcsfzK+a9h6wkgwQFTxXv+FBrtrs6EK3pEsjS9hcH6Zh3TgULCl31syVF5UN37rQ6Z2hcOncsxaob2IXDUH3Tr3vmGx4/GEKLNgrPOo081nS4LxyMgVLKEk3/b72sdDh14GykhpYY5d6ll48kz1n/DysJqtrvjILY3cCLwASVW+5zsz/1vWXhvyYcNenXkyD6pkR5lt+sf62WJjmKkgPZNvwu5K38n5mibgYlmhm15ohye8GAcbyeVATNVp/tU7SiCYrm2jHcWc9epdrrD2u/iJTtxTJ1Nc+FIBGTWXOHO2B1Zxewp8fr1VY2SSxySwAKTYl1cr9926u4MqD3LTibOhPM2f4K58F8Z/DbGTTYyRs/ljMcJKhLlRk2Ql/raRK+Rk4v349GZHDOVIGf5/ZMUgk1K5SM3Rx44T7T9TPTagPz63l1pY2jnYcPJe593MAq0FFtDZ+IGgbZIF3eCF62Uv3Lweg/ovsjlvqNT5eAhi3v0/SL+Rh68oJs//I6H7CkEqZU13xAO9nGQtqUML+nCQ9iCgJf2eW5ozBUJAg2GeIWQrRFs3wW4b0pB3QvC1CxIjAOzVjDerBUIOrNMQpFEov+UBLvcM/+ti5hvW01e2THdcjbTSqrzJ2WtgpHF3yrh1Mlle7FZm1EDNexlKIGW8FBRo5h1N48/V07y1H7nvWAIAoqDP66u3oZqh94XxPbZt4a0qf1BYh9Je72T2Ke9Vb510tDx6OtgdZHxfk2eesvGn6odTxc+B6DFjel80ew4dd60wxYHwRCP4tfiRJ94ZzvRGLcn/f/wAgLOV/zd8/boFH63B3I3iiLpPkb8FqF066b/+XoFsK/C+BbvDB1MMHlEG2AUOnccNLUwY9M3wrvFqzGn22pJJaZU/Spi7rVFPMr+CRHueMc9UeqP/asNk8bFOh9WHvr+GzwGlPX4+GE1F//U9QSwMEFAACAAgAamGeS3Br3rpLAAAAagAAABsAAAB1bml2ZXJzYWwvdW5pdmVyc2FsLnBuZy54bWyzsa/IzVEoSy0qzszPs1Uy1DNQsrfj5bIpKEoty0wtV6gAigEFIUBJoRLINUJwyzNTSjJslczNTBFiGamZ6Rkltkqm5iZwQX2gkQBQSwECAAAUAAIACADniXNLFQ6tKGQEAAAHEQAAHQAAAAAAAAABAAAAAAAAAAAAdW5pdmVyc2FsL2NvbW1vbl9tZXNzYWdlcy5sbmdQSwECAAAUAAIACADniXNLCH4LIykDAACGDAAAJwAAAAAAAAABAAAAAACfBAAAdW5pdmVyc2FsL2ZsYXNoX3B1Ymxpc2hpbmdfc2V0dGluZ3MueG1sUEsBAgAAFAACAAgA54lzS7X8CWS6AgAAVQoAACEAAAAAAAAAAQAAAAAADQgAAHVuaXZlcnNhbC9mbGFzaF9za2luX3NldHRpbmdzLnhtbFBLAQIAABQAAgAIAOeJc0sqlg9n/gIAAJcLAAAmAAAAAAAAAAEAAAAAAAYLAAB1bml2ZXJzYWwvaHRtbF9wdWJsaXNoaW5nX3NldHRpbmdzLnhtbFBLAQIAABQAAgAIAOeJc0tocVKRmgEAAB8GAAAfAAAAAAAAAAEAAAAAAEgOAAB1bml2ZXJzYWwvaHRtbF9za2luX3NldHRpbmdzLmpzUEsBAgAAFAACAAgAaWGeSz08L9HBAAAA5QEAABoAAAAAAAAAAQAAAAAAHxAAAHVuaXZlcnNhbC9pMThuX3ByZXNldHMueG1sUEsBAgAAFAACAAgAaWGeS5r5lmRrAAAAawAAABwAAAAAAAAAAQAAAAAAGBEAAHVuaXZlcnNhbC9sb2NhbF9zZXR0aW5ncy54bWxQSwECAAAUAAIACABElFdHI7RO+/sCAACwCAAAFAAAAAAAAAABAAAAAAC9EQAAdW5pdmVyc2FsL3BsYXllci54bWxQSwECAAAUAAIACABpYZ5LsIcj9GwBAAD3AgAAKQAAAAAAAAABAAAAAADqFAAAdW5pdmVyc2FsL3NraW5fY3VzdG9taXphdGlvbl9zZXR0aW5ncy54bWxQSwECAAAUAAIACABqYZ5LJOD/F8QMAABjGQAAFwAAAAAAAAAAAAAAAACdFgAAdW5pdmVyc2FsL3VuaXZlcnNhbC5wbmdQSwECAAAUAAIACABqYZ5LcGveuksAAABqAAAAGwAAAAAAAAABAAAAAACWIwAAdW5pdmVyc2FsL3VuaXZlcnNhbC5wbmcueG1sUEsFBgAAAAALAAsASQMAABokAAAAAA=="/>
  <p:tag name="ISPRING_PRESENTATION_TITLE" val="42"/>
</p:tagLst>
</file>

<file path=ppt/theme/theme1.xml><?xml version="1.0" encoding="utf-8"?>
<a:theme xmlns:a="http://schemas.openxmlformats.org/drawingml/2006/main" name="Office Theme">
  <a:themeElements>
    <a:clrScheme name="自定义 18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1043</TotalTime>
  <Words>218</Words>
  <Application>Microsoft Office PowerPoint</Application>
  <PresentationFormat>寬螢幕</PresentationFormat>
  <Paragraphs>72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微软雅黑</vt:lpstr>
      <vt:lpstr>新細明體</vt:lpstr>
      <vt:lpstr>Arial</vt:lpstr>
      <vt:lpstr>Calibri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A6409001</cp:lastModifiedBy>
  <cp:revision>265</cp:revision>
  <dcterms:created xsi:type="dcterms:W3CDTF">2017-08-18T03:02:00Z</dcterms:created>
  <dcterms:modified xsi:type="dcterms:W3CDTF">2019-06-12T02:24:17Z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