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9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7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0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8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6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8E05-CB2E-4D8C-8649-F196AC579A5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CD8E05-CB2E-4D8C-8649-F196AC579A5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2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8E05-CB2E-4D8C-8649-F196AC579A59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98434A-8AED-4239-941C-07BEFF34BB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7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暑假</a:t>
            </a:r>
            <a:r>
              <a:rPr lang="zh-TW" altLang="en-US" dirty="0" smtClean="0"/>
              <a:t>第三次</a:t>
            </a:r>
            <a:r>
              <a:rPr lang="zh-TW" altLang="en-US" dirty="0"/>
              <a:t>會議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4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A83D-173D-4F68-8160-CC4B17CC9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報告人</a:t>
            </a:r>
            <a:r>
              <a:rPr lang="en-US" altLang="zh-TW" dirty="0"/>
              <a:t>_</a:t>
            </a:r>
            <a:r>
              <a:rPr lang="zh-TW" altLang="en-US" dirty="0"/>
              <a:t>邱郁涵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714C2C-4F4E-44F4-AE34-D97CECC81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82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7" y="3693238"/>
            <a:ext cx="6516009" cy="210531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36621"/>
            <a:ext cx="9603275" cy="979111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(2019/07/16-23)</a:t>
            </a:r>
            <a:r>
              <a:rPr lang="zh-TW" altLang="en-US" sz="4400" dirty="0"/>
              <a:t>進度：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299864" cy="345061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完成自動折價功能</a:t>
            </a:r>
            <a:endParaRPr lang="en-US" altLang="zh-TW" sz="2800" dirty="0"/>
          </a:p>
          <a:p>
            <a:r>
              <a:rPr lang="zh-TW" altLang="en-US" sz="2800" dirty="0"/>
              <a:t>紀錄商品功能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D5A7AD78-E867-4330-BDBA-E3BEE57A91DF}"/>
              </a:ext>
            </a:extLst>
          </p:cNvPr>
          <p:cNvSpPr/>
          <p:nvPr/>
        </p:nvSpPr>
        <p:spPr>
          <a:xfrm rot="17082874">
            <a:off x="6903299" y="736294"/>
            <a:ext cx="301521" cy="4236382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9A7899DD-5C70-464A-B0A4-A73164A43F13}"/>
              </a:ext>
            </a:extLst>
          </p:cNvPr>
          <p:cNvSpPr/>
          <p:nvPr/>
        </p:nvSpPr>
        <p:spPr>
          <a:xfrm rot="992529">
            <a:off x="4357797" y="2243639"/>
            <a:ext cx="236329" cy="2233035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35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EC5B-0C67-4062-AAF5-F9058E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36621"/>
            <a:ext cx="9603275" cy="979111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(2019/07/16-23)</a:t>
            </a:r>
            <a:r>
              <a:rPr lang="zh-TW" altLang="en-US" sz="4400" dirty="0"/>
              <a:t>功能尚未最佳化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C4559-9A8D-4718-8525-03FFBE56A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786263" cy="329839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紀錄商品功能</a:t>
            </a:r>
            <a:r>
              <a:rPr lang="en-US" altLang="zh-TW" sz="3200" dirty="0"/>
              <a:t>—</a:t>
            </a:r>
          </a:p>
          <a:p>
            <a:pPr marL="457200" lvl="1" indent="0">
              <a:buNone/>
            </a:pPr>
            <a:r>
              <a:rPr lang="zh-TW" altLang="en-US" sz="3000" dirty="0"/>
              <a:t>此頁面只有管理者才能看見，</a:t>
            </a:r>
            <a:r>
              <a:rPr lang="zh-TW" altLang="en-US" sz="3200" dirty="0"/>
              <a:t>目前是任何人登入都可以創建商品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775028954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459A0A17249BA489AB8E239BBBAF080" ma:contentTypeVersion="6" ma:contentTypeDescription="建立新的文件。" ma:contentTypeScope="" ma:versionID="8ae6056eadc4f818d3e1a3552d15997d">
  <xsd:schema xmlns:xsd="http://www.w3.org/2001/XMLSchema" xmlns:xs="http://www.w3.org/2001/XMLSchema" xmlns:p="http://schemas.microsoft.com/office/2006/metadata/properties" xmlns:ns2="a300ae46-c96c-4fd0-90ec-9021b7e316a0" targetNamespace="http://schemas.microsoft.com/office/2006/metadata/properties" ma:root="true" ma:fieldsID="16d7e85f124a5a34cb7ec3154cac84f8" ns2:_="">
    <xsd:import namespace="a300ae46-c96c-4fd0-90ec-9021b7e31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0ae46-c96c-4fd0-90ec-9021b7e31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48AF75-3CD4-45AE-AE83-11FE574EA1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B40869-ADBF-430B-A34B-4817E14A13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04452E-A7A9-4DEC-8B87-AF13FADD85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0ae46-c96c-4fd0-90ec-9021b7e316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49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Arial</vt:lpstr>
      <vt:lpstr>Gill Sans MT</vt:lpstr>
      <vt:lpstr>圖庫</vt:lpstr>
      <vt:lpstr>暑假第三次會議</vt:lpstr>
      <vt:lpstr>報告人_邱郁涵</vt:lpstr>
      <vt:lpstr>(2019/07/16-23)進度：</vt:lpstr>
      <vt:lpstr>(2019/07/16-23)功能尚未最佳化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暑假第二次會議</dc:title>
  <dc:creator>Ray</dc:creator>
  <cp:lastModifiedBy>first</cp:lastModifiedBy>
  <cp:revision>7</cp:revision>
  <dcterms:created xsi:type="dcterms:W3CDTF">2019-07-22T09:19:07Z</dcterms:created>
  <dcterms:modified xsi:type="dcterms:W3CDTF">2019-07-24T06:14:35Z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0x0101008459A0A17249BA489AB8E239BBBAF080</vt:lpwstr>
  </property>
</Properties>
</file>