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3" r:id="rId5"/>
    <p:sldId id="262" r:id="rId6"/>
    <p:sldId id="259" r:id="rId7"/>
    <p:sldId id="267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6409001" userId="S::a6409001@ulive.pccu.edu.tw::b51e56da-0b60-4023-a34a-a695d42519f9" providerId="AD" clId="Web-{9F1B5882-099E-4FDE-935C-6F425F61C95B}"/>
    <pc:docChg chg="modSld">
      <pc:chgData name="A6409001" userId="S::a6409001@ulive.pccu.edu.tw::b51e56da-0b60-4023-a34a-a695d42519f9" providerId="AD" clId="Web-{9F1B5882-099E-4FDE-935C-6F425F61C95B}" dt="2019-08-19T10:08:00.966" v="2" actId="20577"/>
      <pc:docMkLst>
        <pc:docMk/>
      </pc:docMkLst>
      <pc:sldChg chg="modSp">
        <pc:chgData name="A6409001" userId="S::a6409001@ulive.pccu.edu.tw::b51e56da-0b60-4023-a34a-a695d42519f9" providerId="AD" clId="Web-{9F1B5882-099E-4FDE-935C-6F425F61C95B}" dt="2019-08-19T10:07:59.934" v="0" actId="20577"/>
        <pc:sldMkLst>
          <pc:docMk/>
          <pc:sldMk cId="2133546280" sldId="259"/>
        </pc:sldMkLst>
        <pc:spChg chg="mod">
          <ac:chgData name="A6409001" userId="S::a6409001@ulive.pccu.edu.tw::b51e56da-0b60-4023-a34a-a695d42519f9" providerId="AD" clId="Web-{9F1B5882-099E-4FDE-935C-6F425F61C95B}" dt="2019-08-19T10:07:59.934" v="0" actId="20577"/>
          <ac:spMkLst>
            <pc:docMk/>
            <pc:sldMk cId="2133546280" sldId="259"/>
            <ac:spMk id="2" creationId="{6A31EC5B-0C67-4062-AAF5-F9058EE35C5D}"/>
          </ac:spMkLst>
        </pc:spChg>
      </pc:sldChg>
    </pc:docChg>
  </pc:docChgLst>
  <pc:docChgLst>
    <pc:chgData name="A6409001" userId="S::a6409001@ulive.pccu.edu.tw::b51e56da-0b60-4023-a34a-a695d42519f9" providerId="AD" clId="Web-{40DD7F05-A567-4CB6-9D93-79307F144DDC}"/>
    <pc:docChg chg="addSld modSld">
      <pc:chgData name="A6409001" userId="S::a6409001@ulive.pccu.edu.tw::b51e56da-0b60-4023-a34a-a695d42519f9" providerId="AD" clId="Web-{40DD7F05-A567-4CB6-9D93-79307F144DDC}" dt="2019-08-08T09:55:02.259" v="39" actId="1076"/>
      <pc:docMkLst>
        <pc:docMk/>
      </pc:docMkLst>
      <pc:sldChg chg="modSp">
        <pc:chgData name="A6409001" userId="S::a6409001@ulive.pccu.edu.tw::b51e56da-0b60-4023-a34a-a695d42519f9" providerId="AD" clId="Web-{40DD7F05-A567-4CB6-9D93-79307F144DDC}" dt="2019-08-08T09:53:30.790" v="19" actId="20577"/>
        <pc:sldMkLst>
          <pc:docMk/>
          <pc:sldMk cId="334377834" sldId="265"/>
        </pc:sldMkLst>
        <pc:spChg chg="mod">
          <ac:chgData name="A6409001" userId="S::a6409001@ulive.pccu.edu.tw::b51e56da-0b60-4023-a34a-a695d42519f9" providerId="AD" clId="Web-{40DD7F05-A567-4CB6-9D93-79307F144DDC}" dt="2019-08-08T09:53:30.790" v="19" actId="20577"/>
          <ac:spMkLst>
            <pc:docMk/>
            <pc:sldMk cId="334377834" sldId="265"/>
            <ac:spMk id="2" creationId="{403D300D-58DE-472D-9B6A-01845414F920}"/>
          </ac:spMkLst>
        </pc:spChg>
      </pc:sldChg>
      <pc:sldChg chg="addSp delSp modSp new mod setBg">
        <pc:chgData name="A6409001" userId="S::a6409001@ulive.pccu.edu.tw::b51e56da-0b60-4023-a34a-a695d42519f9" providerId="AD" clId="Web-{40DD7F05-A567-4CB6-9D93-79307F144DDC}" dt="2019-08-08T09:55:02.259" v="39" actId="1076"/>
        <pc:sldMkLst>
          <pc:docMk/>
          <pc:sldMk cId="1867760626" sldId="266"/>
        </pc:sldMkLst>
        <pc:picChg chg="add del mod">
          <ac:chgData name="A6409001" userId="S::a6409001@ulive.pccu.edu.tw::b51e56da-0b60-4023-a34a-a695d42519f9" providerId="AD" clId="Web-{40DD7F05-A567-4CB6-9D93-79307F144DDC}" dt="2019-08-08T09:53:58.540" v="24"/>
          <ac:picMkLst>
            <pc:docMk/>
            <pc:sldMk cId="1867760626" sldId="266"/>
            <ac:picMk id="2" creationId="{47BC8761-9918-4A65-93C4-C32C4A1E4506}"/>
          </ac:picMkLst>
        </pc:picChg>
        <pc:picChg chg="add mod">
          <ac:chgData name="A6409001" userId="S::a6409001@ulive.pccu.edu.tw::b51e56da-0b60-4023-a34a-a695d42519f9" providerId="AD" clId="Web-{40DD7F05-A567-4CB6-9D93-79307F144DDC}" dt="2019-08-08T09:55:02.259" v="39" actId="1076"/>
          <ac:picMkLst>
            <pc:docMk/>
            <pc:sldMk cId="1867760626" sldId="266"/>
            <ac:picMk id="4" creationId="{C5F1D0B9-F4FF-4AD5-9046-507E91576A61}"/>
          </ac:picMkLst>
        </pc:picChg>
      </pc:sldChg>
    </pc:docChg>
  </pc:docChgLst>
  <pc:docChgLst>
    <pc:chgData name="A6409001" userId="S::a6409001@ulive.pccu.edu.tw::b51e56da-0b60-4023-a34a-a695d42519f9" providerId="AD" clId="Web-{A5F0248E-93C6-4705-908F-A1AB70E0B833}"/>
    <pc:docChg chg="addSld delSld modSld">
      <pc:chgData name="A6409001" userId="S::a6409001@ulive.pccu.edu.tw::b51e56da-0b60-4023-a34a-a695d42519f9" providerId="AD" clId="Web-{A5F0248E-93C6-4705-908F-A1AB70E0B833}" dt="2019-08-19T10:36:08.021" v="283"/>
      <pc:docMkLst>
        <pc:docMk/>
      </pc:docMkLst>
      <pc:sldChg chg="addSp delSp modSp">
        <pc:chgData name="A6409001" userId="S::a6409001@ulive.pccu.edu.tw::b51e56da-0b60-4023-a34a-a695d42519f9" providerId="AD" clId="Web-{A5F0248E-93C6-4705-908F-A1AB70E0B833}" dt="2019-08-19T10:19:02.546" v="114"/>
        <pc:sldMkLst>
          <pc:docMk/>
          <pc:sldMk cId="2133546280" sldId="259"/>
        </pc:sldMkLst>
        <pc:spChg chg="mod">
          <ac:chgData name="A6409001" userId="S::a6409001@ulive.pccu.edu.tw::b51e56da-0b60-4023-a34a-a695d42519f9" providerId="AD" clId="Web-{A5F0248E-93C6-4705-908F-A1AB70E0B833}" dt="2019-08-19T10:13:41.559" v="56" actId="20577"/>
          <ac:spMkLst>
            <pc:docMk/>
            <pc:sldMk cId="2133546280" sldId="259"/>
            <ac:spMk id="3" creationId="{301C4559-9A8D-4718-8525-03FFBE56A173}"/>
          </ac:spMkLst>
        </pc:spChg>
        <pc:spChg chg="del mod">
          <ac:chgData name="A6409001" userId="S::a6409001@ulive.pccu.edu.tw::b51e56da-0b60-4023-a34a-a695d42519f9" providerId="AD" clId="Web-{A5F0248E-93C6-4705-908F-A1AB70E0B833}" dt="2019-08-19T10:13:46.356" v="57"/>
          <ac:spMkLst>
            <pc:docMk/>
            <pc:sldMk cId="2133546280" sldId="259"/>
            <ac:spMk id="7" creationId="{9A7899DD-5C70-464A-B0A4-A73164A43F13}"/>
          </ac:spMkLst>
        </pc:spChg>
        <pc:spChg chg="add mod">
          <ac:chgData name="A6409001" userId="S::a6409001@ulive.pccu.edu.tw::b51e56da-0b60-4023-a34a-a695d42519f9" providerId="AD" clId="Web-{A5F0248E-93C6-4705-908F-A1AB70E0B833}" dt="2019-08-19T10:18:01.764" v="102" actId="14100"/>
          <ac:spMkLst>
            <pc:docMk/>
            <pc:sldMk cId="2133546280" sldId="259"/>
            <ac:spMk id="15" creationId="{65EEB894-3B24-437F-85EC-30BCDF458285}"/>
          </ac:spMkLst>
        </pc:spChg>
        <pc:spChg chg="add mod">
          <ac:chgData name="A6409001" userId="S::a6409001@ulive.pccu.edu.tw::b51e56da-0b60-4023-a34a-a695d42519f9" providerId="AD" clId="Web-{A5F0248E-93C6-4705-908F-A1AB70E0B833}" dt="2019-08-19T10:19:02.546" v="114"/>
          <ac:spMkLst>
            <pc:docMk/>
            <pc:sldMk cId="2133546280" sldId="259"/>
            <ac:spMk id="16" creationId="{A740AB02-E45D-41EA-988F-40C8327B8585}"/>
          </ac:spMkLst>
        </pc:spChg>
        <pc:spChg chg="del mod">
          <ac:chgData name="A6409001" userId="S::a6409001@ulive.pccu.edu.tw::b51e56da-0b60-4023-a34a-a695d42519f9" providerId="AD" clId="Web-{A5F0248E-93C6-4705-908F-A1AB70E0B833}" dt="2019-08-19T10:13:47.638" v="58"/>
          <ac:spMkLst>
            <pc:docMk/>
            <pc:sldMk cId="2133546280" sldId="259"/>
            <ac:spMk id="17" creationId="{1AD891C3-B9AF-411C-8B8B-15B95BF8FB2E}"/>
          </ac:spMkLst>
        </pc:spChg>
        <pc:spChg chg="del mod">
          <ac:chgData name="A6409001" userId="S::a6409001@ulive.pccu.edu.tw::b51e56da-0b60-4023-a34a-a695d42519f9" providerId="AD" clId="Web-{A5F0248E-93C6-4705-908F-A1AB70E0B833}" dt="2019-08-19T10:13:48.419" v="59"/>
          <ac:spMkLst>
            <pc:docMk/>
            <pc:sldMk cId="2133546280" sldId="259"/>
            <ac:spMk id="18" creationId="{1AD891C3-B9AF-411C-8B8B-15B95BF8FB2E}"/>
          </ac:spMkLst>
        </pc:spChg>
        <pc:spChg chg="del">
          <ac:chgData name="A6409001" userId="S::a6409001@ulive.pccu.edu.tw::b51e56da-0b60-4023-a34a-a695d42519f9" providerId="AD" clId="Web-{A5F0248E-93C6-4705-908F-A1AB70E0B833}" dt="2019-08-19T10:11:12.621" v="0"/>
          <ac:spMkLst>
            <pc:docMk/>
            <pc:sldMk cId="2133546280" sldId="259"/>
            <ac:spMk id="19" creationId="{00000000-0000-0000-0000-000000000000}"/>
          </ac:spMkLst>
        </pc:spChg>
        <pc:spChg chg="del">
          <ac:chgData name="A6409001" userId="S::a6409001@ulive.pccu.edu.tw::b51e56da-0b60-4023-a34a-a695d42519f9" providerId="AD" clId="Web-{A5F0248E-93C6-4705-908F-A1AB70E0B833}" dt="2019-08-19T10:11:23.559" v="1"/>
          <ac:spMkLst>
            <pc:docMk/>
            <pc:sldMk cId="2133546280" sldId="259"/>
            <ac:spMk id="20" creationId="{00000000-0000-0000-0000-000000000000}"/>
          </ac:spMkLst>
        </pc:spChg>
        <pc:picChg chg="add del mod">
          <ac:chgData name="A6409001" userId="S::a6409001@ulive.pccu.edu.tw::b51e56da-0b60-4023-a34a-a695d42519f9" providerId="AD" clId="Web-{A5F0248E-93C6-4705-908F-A1AB70E0B833}" dt="2019-08-19T10:14:51.671" v="61"/>
          <ac:picMkLst>
            <pc:docMk/>
            <pc:sldMk cId="2133546280" sldId="259"/>
            <ac:picMk id="4" creationId="{B26DA069-2C6C-4AA6-BFEA-6F6E8A6EBD61}"/>
          </ac:picMkLst>
        </pc:picChg>
        <pc:picChg chg="add del mod modCrop">
          <ac:chgData name="A6409001" userId="S::a6409001@ulive.pccu.edu.tw::b51e56da-0b60-4023-a34a-a695d42519f9" providerId="AD" clId="Web-{A5F0248E-93C6-4705-908F-A1AB70E0B833}" dt="2019-08-19T10:15:24.716" v="66"/>
          <ac:picMkLst>
            <pc:docMk/>
            <pc:sldMk cId="2133546280" sldId="259"/>
            <ac:picMk id="6" creationId="{DFF8A524-4D32-4C40-91F4-EB2C05986B07}"/>
          </ac:picMkLst>
        </pc:picChg>
        <pc:picChg chg="add mod">
          <ac:chgData name="A6409001" userId="S::a6409001@ulive.pccu.edu.tw::b51e56da-0b60-4023-a34a-a695d42519f9" providerId="AD" clId="Web-{A5F0248E-93C6-4705-908F-A1AB70E0B833}" dt="2019-08-19T10:16:59.733" v="89" actId="1076"/>
          <ac:picMkLst>
            <pc:docMk/>
            <pc:sldMk cId="2133546280" sldId="259"/>
            <ac:picMk id="9" creationId="{877AD547-8AAA-4432-AD91-38EF1DDAADFF}"/>
          </ac:picMkLst>
        </pc:picChg>
        <pc:picChg chg="add mod">
          <ac:chgData name="A6409001" userId="S::a6409001@ulive.pccu.edu.tw::b51e56da-0b60-4023-a34a-a695d42519f9" providerId="AD" clId="Web-{A5F0248E-93C6-4705-908F-A1AB70E0B833}" dt="2019-08-19T10:17:22.342" v="95" actId="1076"/>
          <ac:picMkLst>
            <pc:docMk/>
            <pc:sldMk cId="2133546280" sldId="259"/>
            <ac:picMk id="11" creationId="{B61CF400-7E79-42EC-8281-18D1E3A0E627}"/>
          </ac:picMkLst>
        </pc:picChg>
        <pc:picChg chg="add mod ord">
          <ac:chgData name="A6409001" userId="S::a6409001@ulive.pccu.edu.tw::b51e56da-0b60-4023-a34a-a695d42519f9" providerId="AD" clId="Web-{A5F0248E-93C6-4705-908F-A1AB70E0B833}" dt="2019-08-19T10:17:15.951" v="94"/>
          <ac:picMkLst>
            <pc:docMk/>
            <pc:sldMk cId="2133546280" sldId="259"/>
            <ac:picMk id="13" creationId="{51F4EFFA-A87F-4DBB-8F06-98905A53E32A}"/>
          </ac:picMkLst>
        </pc:picChg>
      </pc:sldChg>
      <pc:sldChg chg="modSp">
        <pc:chgData name="A6409001" userId="S::a6409001@ulive.pccu.edu.tw::b51e56da-0b60-4023-a34a-a695d42519f9" providerId="AD" clId="Web-{A5F0248E-93C6-4705-908F-A1AB70E0B833}" dt="2019-08-19T10:21:53.063" v="172" actId="20577"/>
        <pc:sldMkLst>
          <pc:docMk/>
          <pc:sldMk cId="263381913" sldId="261"/>
        </pc:sldMkLst>
        <pc:spChg chg="mod">
          <ac:chgData name="A6409001" userId="S::a6409001@ulive.pccu.edu.tw::b51e56da-0b60-4023-a34a-a695d42519f9" providerId="AD" clId="Web-{A5F0248E-93C6-4705-908F-A1AB70E0B833}" dt="2019-08-19T10:21:53.063" v="172" actId="20577"/>
          <ac:spMkLst>
            <pc:docMk/>
            <pc:sldMk cId="263381913" sldId="261"/>
            <ac:spMk id="3" creationId="{E1714C2C-4F4E-44F4-AE34-D97CECC812DE}"/>
          </ac:spMkLst>
        </pc:spChg>
      </pc:sldChg>
      <pc:sldChg chg="del">
        <pc:chgData name="A6409001" userId="S::a6409001@ulive.pccu.edu.tw::b51e56da-0b60-4023-a34a-a695d42519f9" providerId="AD" clId="Web-{A5F0248E-93C6-4705-908F-A1AB70E0B833}" dt="2019-08-19T10:36:06.990" v="282"/>
        <pc:sldMkLst>
          <pc:docMk/>
          <pc:sldMk cId="334377834" sldId="265"/>
        </pc:sldMkLst>
      </pc:sldChg>
      <pc:sldChg chg="del">
        <pc:chgData name="A6409001" userId="S::a6409001@ulive.pccu.edu.tw::b51e56da-0b60-4023-a34a-a695d42519f9" providerId="AD" clId="Web-{A5F0248E-93C6-4705-908F-A1AB70E0B833}" dt="2019-08-19T10:36:08.021" v="283"/>
        <pc:sldMkLst>
          <pc:docMk/>
          <pc:sldMk cId="1867760626" sldId="266"/>
        </pc:sldMkLst>
      </pc:sldChg>
      <pc:sldChg chg="addSp delSp modSp add replId">
        <pc:chgData name="A6409001" userId="S::a6409001@ulive.pccu.edu.tw::b51e56da-0b60-4023-a34a-a695d42519f9" providerId="AD" clId="Web-{A5F0248E-93C6-4705-908F-A1AB70E0B833}" dt="2019-08-19T10:35:10.411" v="281" actId="14100"/>
        <pc:sldMkLst>
          <pc:docMk/>
          <pc:sldMk cId="3157260576" sldId="267"/>
        </pc:sldMkLst>
        <pc:spChg chg="mod">
          <ac:chgData name="A6409001" userId="S::a6409001@ulive.pccu.edu.tw::b51e56da-0b60-4023-a34a-a695d42519f9" providerId="AD" clId="Web-{A5F0248E-93C6-4705-908F-A1AB70E0B833}" dt="2019-08-19T10:28:51.252" v="175" actId="1076"/>
          <ac:spMkLst>
            <pc:docMk/>
            <pc:sldMk cId="3157260576" sldId="267"/>
            <ac:spMk id="2" creationId="{6A31EC5B-0C67-4062-AAF5-F9058EE35C5D}"/>
          </ac:spMkLst>
        </pc:spChg>
        <pc:spChg chg="mod">
          <ac:chgData name="A6409001" userId="S::a6409001@ulive.pccu.edu.tw::b51e56da-0b60-4023-a34a-a695d42519f9" providerId="AD" clId="Web-{A5F0248E-93C6-4705-908F-A1AB70E0B833}" dt="2019-08-19T10:33:32.457" v="261" actId="14100"/>
          <ac:spMkLst>
            <pc:docMk/>
            <pc:sldMk cId="3157260576" sldId="267"/>
            <ac:spMk id="3" creationId="{301C4559-9A8D-4718-8525-03FFBE56A173}"/>
          </ac:spMkLst>
        </pc:spChg>
        <pc:spChg chg="mod">
          <ac:chgData name="A6409001" userId="S::a6409001@ulive.pccu.edu.tw::b51e56da-0b60-4023-a34a-a695d42519f9" providerId="AD" clId="Web-{A5F0248E-93C6-4705-908F-A1AB70E0B833}" dt="2019-08-19T10:34:37.005" v="276" actId="14100"/>
          <ac:spMkLst>
            <pc:docMk/>
            <pc:sldMk cId="3157260576" sldId="267"/>
            <ac:spMk id="15" creationId="{65EEB894-3B24-437F-85EC-30BCDF458285}"/>
          </ac:spMkLst>
        </pc:spChg>
        <pc:spChg chg="mod">
          <ac:chgData name="A6409001" userId="S::a6409001@ulive.pccu.edu.tw::b51e56da-0b60-4023-a34a-a695d42519f9" providerId="AD" clId="Web-{A5F0248E-93C6-4705-908F-A1AB70E0B833}" dt="2019-08-19T10:35:10.411" v="281" actId="14100"/>
          <ac:spMkLst>
            <pc:docMk/>
            <pc:sldMk cId="3157260576" sldId="267"/>
            <ac:spMk id="16" creationId="{A740AB02-E45D-41EA-988F-40C8327B8585}"/>
          </ac:spMkLst>
        </pc:spChg>
        <pc:spChg chg="add mod">
          <ac:chgData name="A6409001" userId="S::a6409001@ulive.pccu.edu.tw::b51e56da-0b60-4023-a34a-a695d42519f9" providerId="AD" clId="Web-{A5F0248E-93C6-4705-908F-A1AB70E0B833}" dt="2019-08-19T10:34:51.005" v="278" actId="1076"/>
          <ac:spMkLst>
            <pc:docMk/>
            <pc:sldMk cId="3157260576" sldId="267"/>
            <ac:spMk id="17" creationId="{7321EF5A-0143-457B-B70B-2F6D63E84C24}"/>
          </ac:spMkLst>
        </pc:spChg>
        <pc:picChg chg="add del mod">
          <ac:chgData name="A6409001" userId="S::a6409001@ulive.pccu.edu.tw::b51e56da-0b60-4023-a34a-a695d42519f9" providerId="AD" clId="Web-{A5F0248E-93C6-4705-908F-A1AB70E0B833}" dt="2019-08-19T10:32:58.332" v="252"/>
          <ac:picMkLst>
            <pc:docMk/>
            <pc:sldMk cId="3157260576" sldId="267"/>
            <ac:picMk id="4" creationId="{D2EEBCA6-2FA9-4E33-9253-2D2261786552}"/>
          </ac:picMkLst>
        </pc:picChg>
        <pc:picChg chg="add mod ord">
          <ac:chgData name="A6409001" userId="S::a6409001@ulive.pccu.edu.tw::b51e56da-0b60-4023-a34a-a695d42519f9" providerId="AD" clId="Web-{A5F0248E-93C6-4705-908F-A1AB70E0B833}" dt="2019-08-19T10:34:10.145" v="268"/>
          <ac:picMkLst>
            <pc:docMk/>
            <pc:sldMk cId="3157260576" sldId="267"/>
            <ac:picMk id="6" creationId="{26A58B2E-BC9F-4FBA-A441-EF77C0BE48CA}"/>
          </ac:picMkLst>
        </pc:picChg>
        <pc:picChg chg="add mod ord">
          <ac:chgData name="A6409001" userId="S::a6409001@ulive.pccu.edu.tw::b51e56da-0b60-4023-a34a-a695d42519f9" providerId="AD" clId="Web-{A5F0248E-93C6-4705-908F-A1AB70E0B833}" dt="2019-08-19T10:34:42.942" v="277" actId="1076"/>
          <ac:picMkLst>
            <pc:docMk/>
            <pc:sldMk cId="3157260576" sldId="267"/>
            <ac:picMk id="8" creationId="{BCF59363-3479-44D6-B52A-CECB0BC88B99}"/>
          </ac:picMkLst>
        </pc:picChg>
        <pc:picChg chg="del mod">
          <ac:chgData name="A6409001" userId="S::a6409001@ulive.pccu.edu.tw::b51e56da-0b60-4023-a34a-a695d42519f9" providerId="AD" clId="Web-{A5F0248E-93C6-4705-908F-A1AB70E0B833}" dt="2019-08-19T10:32:42.191" v="248"/>
          <ac:picMkLst>
            <pc:docMk/>
            <pc:sldMk cId="3157260576" sldId="267"/>
            <ac:picMk id="9" creationId="{877AD547-8AAA-4432-AD91-38EF1DDAADFF}"/>
          </ac:picMkLst>
        </pc:picChg>
        <pc:picChg chg="del">
          <ac:chgData name="A6409001" userId="S::a6409001@ulive.pccu.edu.tw::b51e56da-0b60-4023-a34a-a695d42519f9" providerId="AD" clId="Web-{A5F0248E-93C6-4705-908F-A1AB70E0B833}" dt="2019-08-19T10:32:45.520" v="250"/>
          <ac:picMkLst>
            <pc:docMk/>
            <pc:sldMk cId="3157260576" sldId="267"/>
            <ac:picMk id="11" creationId="{B61CF400-7E79-42EC-8281-18D1E3A0E627}"/>
          </ac:picMkLst>
        </pc:picChg>
        <pc:picChg chg="del">
          <ac:chgData name="A6409001" userId="S::a6409001@ulive.pccu.edu.tw::b51e56da-0b60-4023-a34a-a695d42519f9" providerId="AD" clId="Web-{A5F0248E-93C6-4705-908F-A1AB70E0B833}" dt="2019-08-19T10:32:43.817" v="249"/>
          <ac:picMkLst>
            <pc:docMk/>
            <pc:sldMk cId="3157260576" sldId="267"/>
            <ac:picMk id="13" creationId="{51F4EFFA-A87F-4DBB-8F06-98905A53E32A}"/>
          </ac:picMkLst>
        </pc:picChg>
      </pc:sldChg>
    </pc:docChg>
  </pc:docChgLst>
  <pc:docChgLst>
    <pc:chgData name="A6409001" userId="S::a6409001@ulive.pccu.edu.tw::b51e56da-0b60-4023-a34a-a695d42519f9" providerId="AD" clId="Web-{7B6E5D6A-09F1-4A4C-8681-C73E6F077FD2}"/>
    <pc:docChg chg="modSld">
      <pc:chgData name="A6409001" userId="S::a6409001@ulive.pccu.edu.tw::b51e56da-0b60-4023-a34a-a695d42519f9" providerId="AD" clId="Web-{7B6E5D6A-09F1-4A4C-8681-C73E6F077FD2}" dt="2019-08-19T10:39:15.090" v="2" actId="20577"/>
      <pc:docMkLst>
        <pc:docMk/>
      </pc:docMkLst>
      <pc:sldChg chg="modSp">
        <pc:chgData name="A6409001" userId="S::a6409001@ulive.pccu.edu.tw::b51e56da-0b60-4023-a34a-a695d42519f9" providerId="AD" clId="Web-{7B6E5D6A-09F1-4A4C-8681-C73E6F077FD2}" dt="2019-08-19T10:39:15.090" v="2" actId="20577"/>
        <pc:sldMkLst>
          <pc:docMk/>
          <pc:sldMk cId="3157260576" sldId="267"/>
        </pc:sldMkLst>
        <pc:spChg chg="mod">
          <ac:chgData name="A6409001" userId="S::a6409001@ulive.pccu.edu.tw::b51e56da-0b60-4023-a34a-a695d42519f9" providerId="AD" clId="Web-{7B6E5D6A-09F1-4A4C-8681-C73E6F077FD2}" dt="2019-08-19T10:39:15.090" v="2" actId="20577"/>
          <ac:spMkLst>
            <pc:docMk/>
            <pc:sldMk cId="3157260576" sldId="267"/>
            <ac:spMk id="3" creationId="{301C4559-9A8D-4718-8525-03FFBE56A173}"/>
          </ac:spMkLst>
        </pc:spChg>
      </pc:sldChg>
    </pc:docChg>
  </pc:docChgLst>
  <pc:docChgLst>
    <pc:chgData name="A6409001" userId="S::a6409001@ulive.pccu.edu.tw::b51e56da-0b60-4023-a34a-a695d42519f9" providerId="AD" clId="Web-{FAEF4585-8369-42A9-AC17-DAFA5E0A09EF}"/>
    <pc:docChg chg="delSld modSld">
      <pc:chgData name="A6409001" userId="S::a6409001@ulive.pccu.edu.tw::b51e56da-0b60-4023-a34a-a695d42519f9" providerId="AD" clId="Web-{FAEF4585-8369-42A9-AC17-DAFA5E0A09EF}" dt="2019-07-29T13:36:54.658" v="257"/>
      <pc:docMkLst>
        <pc:docMk/>
      </pc:docMkLst>
      <pc:sldChg chg="addSp delSp modSp">
        <pc:chgData name="A6409001" userId="S::a6409001@ulive.pccu.edu.tw::b51e56da-0b60-4023-a34a-a695d42519f9" providerId="AD" clId="Web-{FAEF4585-8369-42A9-AC17-DAFA5E0A09EF}" dt="2019-07-29T13:36:54.658" v="257"/>
        <pc:sldMkLst>
          <pc:docMk/>
          <pc:sldMk cId="2133546280" sldId="259"/>
        </pc:sldMkLst>
        <pc:spChg chg="mod">
          <ac:chgData name="A6409001" userId="S::a6409001@ulive.pccu.edu.tw::b51e56da-0b60-4023-a34a-a695d42519f9" providerId="AD" clId="Web-{FAEF4585-8369-42A9-AC17-DAFA5E0A09EF}" dt="2019-07-29T13:29:34.326" v="173" actId="20577"/>
          <ac:spMkLst>
            <pc:docMk/>
            <pc:sldMk cId="2133546280" sldId="259"/>
            <ac:spMk id="2" creationId="{6A31EC5B-0C67-4062-AAF5-F9058EE35C5D}"/>
          </ac:spMkLst>
        </pc:spChg>
        <pc:spChg chg="mod">
          <ac:chgData name="A6409001" userId="S::a6409001@ulive.pccu.edu.tw::b51e56da-0b60-4023-a34a-a695d42519f9" providerId="AD" clId="Web-{FAEF4585-8369-42A9-AC17-DAFA5E0A09EF}" dt="2019-07-29T13:28:41.700" v="156" actId="20577"/>
          <ac:spMkLst>
            <pc:docMk/>
            <pc:sldMk cId="2133546280" sldId="259"/>
            <ac:spMk id="3" creationId="{301C4559-9A8D-4718-8525-03FFBE56A173}"/>
          </ac:spMkLst>
        </pc:spChg>
        <pc:spChg chg="mod">
          <ac:chgData name="A6409001" userId="S::a6409001@ulive.pccu.edu.tw::b51e56da-0b60-4023-a34a-a695d42519f9" providerId="AD" clId="Web-{FAEF4585-8369-42A9-AC17-DAFA5E0A09EF}" dt="2019-07-29T13:34:16.829" v="241"/>
          <ac:spMkLst>
            <pc:docMk/>
            <pc:sldMk cId="2133546280" sldId="259"/>
            <ac:spMk id="6" creationId="{D5A7AD78-E867-4330-BDBA-E3BEE57A91DF}"/>
          </ac:spMkLst>
        </pc:spChg>
        <pc:spChg chg="mod ord">
          <ac:chgData name="A6409001" userId="S::a6409001@ulive.pccu.edu.tw::b51e56da-0b60-4023-a34a-a695d42519f9" providerId="AD" clId="Web-{FAEF4585-8369-42A9-AC17-DAFA5E0A09EF}" dt="2019-07-29T13:36:50.924" v="256"/>
          <ac:spMkLst>
            <pc:docMk/>
            <pc:sldMk cId="2133546280" sldId="259"/>
            <ac:spMk id="7" creationId="{9A7899DD-5C70-464A-B0A4-A73164A43F13}"/>
          </ac:spMkLst>
        </pc:spChg>
        <pc:spChg chg="add del mod">
          <ac:chgData name="A6409001" userId="S::a6409001@ulive.pccu.edu.tw::b51e56da-0b60-4023-a34a-a695d42519f9" providerId="AD" clId="Web-{FAEF4585-8369-42A9-AC17-DAFA5E0A09EF}" dt="2019-07-29T13:31:37.483" v="202"/>
          <ac:spMkLst>
            <pc:docMk/>
            <pc:sldMk cId="2133546280" sldId="259"/>
            <ac:spMk id="11" creationId="{23F80C62-0F68-40DC-A668-5FFE1FC58AD7}"/>
          </ac:spMkLst>
        </pc:spChg>
        <pc:spChg chg="add del mod">
          <ac:chgData name="A6409001" userId="S::a6409001@ulive.pccu.edu.tw::b51e56da-0b60-4023-a34a-a695d42519f9" providerId="AD" clId="Web-{FAEF4585-8369-42A9-AC17-DAFA5E0A09EF}" dt="2019-07-29T13:31:58.748" v="207"/>
          <ac:spMkLst>
            <pc:docMk/>
            <pc:sldMk cId="2133546280" sldId="259"/>
            <ac:spMk id="14" creationId="{224951FF-4E9F-4366-B900-EC94026247F1}"/>
          </ac:spMkLst>
        </pc:spChg>
        <pc:spChg chg="add del mod ord">
          <ac:chgData name="A6409001" userId="S::a6409001@ulive.pccu.edu.tw::b51e56da-0b60-4023-a34a-a695d42519f9" providerId="AD" clId="Web-{FAEF4585-8369-42A9-AC17-DAFA5E0A09EF}" dt="2019-07-29T13:33:58.235" v="236"/>
          <ac:spMkLst>
            <pc:docMk/>
            <pc:sldMk cId="2133546280" sldId="259"/>
            <ac:spMk id="15" creationId="{094B9E4D-2339-4341-82E8-2E4957F67DF5}"/>
          </ac:spMkLst>
        </pc:spChg>
        <pc:spChg chg="add mod ord">
          <ac:chgData name="A6409001" userId="S::a6409001@ulive.pccu.edu.tw::b51e56da-0b60-4023-a34a-a695d42519f9" providerId="AD" clId="Web-{FAEF4585-8369-42A9-AC17-DAFA5E0A09EF}" dt="2019-07-29T13:34:09.001" v="240"/>
          <ac:spMkLst>
            <pc:docMk/>
            <pc:sldMk cId="2133546280" sldId="259"/>
            <ac:spMk id="16" creationId="{F9ED1024-0DCD-4EF7-96A1-B234E69A37DF}"/>
          </ac:spMkLst>
        </pc:spChg>
        <pc:spChg chg="add mod ord">
          <ac:chgData name="A6409001" userId="S::a6409001@ulive.pccu.edu.tw::b51e56da-0b60-4023-a34a-a695d42519f9" providerId="AD" clId="Web-{FAEF4585-8369-42A9-AC17-DAFA5E0A09EF}" dt="2019-07-29T13:35:05.736" v="249"/>
          <ac:spMkLst>
            <pc:docMk/>
            <pc:sldMk cId="2133546280" sldId="259"/>
            <ac:spMk id="17" creationId="{1AD891C3-B9AF-411C-8B8B-15B95BF8FB2E}"/>
          </ac:spMkLst>
        </pc:spChg>
        <pc:picChg chg="mod ord modCrop">
          <ac:chgData name="A6409001" userId="S::a6409001@ulive.pccu.edu.tw::b51e56da-0b60-4023-a34a-a695d42519f9" providerId="AD" clId="Web-{FAEF4585-8369-42A9-AC17-DAFA5E0A09EF}" dt="2019-07-29T13:36:54.658" v="257"/>
          <ac:picMkLst>
            <pc:docMk/>
            <pc:sldMk cId="2133546280" sldId="259"/>
            <ac:picMk id="4" creationId="{00000000-0000-0000-0000-000000000000}"/>
          </ac:picMkLst>
        </pc:picChg>
        <pc:picChg chg="add mod ord modCrop">
          <ac:chgData name="A6409001" userId="S::a6409001@ulive.pccu.edu.tw::b51e56da-0b60-4023-a34a-a695d42519f9" providerId="AD" clId="Web-{FAEF4585-8369-42A9-AC17-DAFA5E0A09EF}" dt="2019-07-29T13:35:21.252" v="250"/>
          <ac:picMkLst>
            <pc:docMk/>
            <pc:sldMk cId="2133546280" sldId="259"/>
            <ac:picMk id="5" creationId="{7AB81F2B-B9D5-48F9-8C77-C7F824D5290C}"/>
          </ac:picMkLst>
        </pc:picChg>
        <pc:picChg chg="add mod modCrop">
          <ac:chgData name="A6409001" userId="S::a6409001@ulive.pccu.edu.tw::b51e56da-0b60-4023-a34a-a695d42519f9" providerId="AD" clId="Web-{FAEF4585-8369-42A9-AC17-DAFA5E0A09EF}" dt="2019-07-29T13:33:28.813" v="228"/>
          <ac:picMkLst>
            <pc:docMk/>
            <pc:sldMk cId="2133546280" sldId="259"/>
            <ac:picMk id="9" creationId="{0048DEE2-03DA-405C-AEBD-529E10D117F3}"/>
          </ac:picMkLst>
        </pc:picChg>
        <pc:cxnChg chg="add del">
          <ac:chgData name="A6409001" userId="S::a6409001@ulive.pccu.edu.tw::b51e56da-0b60-4023-a34a-a695d42519f9" providerId="AD" clId="Web-{FAEF4585-8369-42A9-AC17-DAFA5E0A09EF}" dt="2019-07-29T13:33:49.969" v="234"/>
          <ac:cxnSpMkLst>
            <pc:docMk/>
            <pc:sldMk cId="2133546280" sldId="259"/>
            <ac:cxnSpMk id="12" creationId="{6A211EE0-E4D3-429F-B382-430A03948940}"/>
          </ac:cxnSpMkLst>
        </pc:cxnChg>
        <pc:cxnChg chg="add del">
          <ac:chgData name="A6409001" userId="S::a6409001@ulive.pccu.edu.tw::b51e56da-0b60-4023-a34a-a695d42519f9" providerId="AD" clId="Web-{FAEF4585-8369-42A9-AC17-DAFA5E0A09EF}" dt="2019-07-29T13:33:48.485" v="233"/>
          <ac:cxnSpMkLst>
            <pc:docMk/>
            <pc:sldMk cId="2133546280" sldId="259"/>
            <ac:cxnSpMk id="13" creationId="{9DB6B9D0-857F-46AB-9E6B-A09D1EF29232}"/>
          </ac:cxnSpMkLst>
        </pc:cxnChg>
      </pc:sldChg>
      <pc:sldChg chg="del">
        <pc:chgData name="A6409001" userId="S::a6409001@ulive.pccu.edu.tw::b51e56da-0b60-4023-a34a-a695d42519f9" providerId="AD" clId="Web-{FAEF4585-8369-42A9-AC17-DAFA5E0A09EF}" dt="2019-07-29T13:25:39.183" v="126"/>
        <pc:sldMkLst>
          <pc:docMk/>
          <pc:sldMk cId="775028954" sldId="261"/>
        </pc:sldMkLst>
      </pc:sldChg>
    </pc:docChg>
  </pc:docChgLst>
  <pc:docChgLst>
    <pc:chgData name="A6409001" userId="S::a6409001@ulive.pccu.edu.tw::b51e56da-0b60-4023-a34a-a695d42519f9" providerId="AD" clId="Web-{225C634A-D7D9-4358-AA6E-23808A94F589}"/>
    <pc:docChg chg="addSld modSld sldOrd">
      <pc:chgData name="A6409001" userId="S::a6409001@ulive.pccu.edu.tw::b51e56da-0b60-4023-a34a-a695d42519f9" providerId="AD" clId="Web-{225C634A-D7D9-4358-AA6E-23808A94F589}" dt="2019-08-08T09:44:34.505" v="65"/>
      <pc:docMkLst>
        <pc:docMk/>
      </pc:docMkLst>
      <pc:sldChg chg="addSp delSp modSp new mod ord setBg setClrOvrMap">
        <pc:chgData name="A6409001" userId="S::a6409001@ulive.pccu.edu.tw::b51e56da-0b60-4023-a34a-a695d42519f9" providerId="AD" clId="Web-{225C634A-D7D9-4358-AA6E-23808A94F589}" dt="2019-08-08T09:44:34.505" v="65"/>
        <pc:sldMkLst>
          <pc:docMk/>
          <pc:sldMk cId="2615402907" sldId="264"/>
        </pc:sldMkLst>
        <pc:spChg chg="del">
          <ac:chgData name="A6409001" userId="S::a6409001@ulive.pccu.edu.tw::b51e56da-0b60-4023-a34a-a695d42519f9" providerId="AD" clId="Web-{225C634A-D7D9-4358-AA6E-23808A94F589}" dt="2019-08-08T09:40:51.504" v="2"/>
          <ac:spMkLst>
            <pc:docMk/>
            <pc:sldMk cId="2615402907" sldId="264"/>
            <ac:spMk id="2" creationId="{A9AA18AA-9B88-4D2D-BB06-2158ED829B85}"/>
          </ac:spMkLst>
        </pc:spChg>
        <pc:spChg chg="del">
          <ac:chgData name="A6409001" userId="S::a6409001@ulive.pccu.edu.tw::b51e56da-0b60-4023-a34a-a695d42519f9" providerId="AD" clId="Web-{225C634A-D7D9-4358-AA6E-23808A94F589}" dt="2019-08-08T09:40:47.723" v="1"/>
          <ac:spMkLst>
            <pc:docMk/>
            <pc:sldMk cId="2615402907" sldId="264"/>
            <ac:spMk id="3" creationId="{9BC342B8-793B-4191-AD5F-D82D71517015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9" creationId="{CDDE5CDF-1512-4CDA-B956-23D223F8DE44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15" creationId="{F1176DA6-4BBF-42A4-9C94-E6613CCD6B37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17" creationId="{99AAB0AE-172B-4FB4-80C2-86CD6B824220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43.286" v="6"/>
          <ac:spMkLst>
            <pc:docMk/>
            <pc:sldMk cId="2615402907" sldId="264"/>
            <ac:spMk id="21" creationId="{F2AF0D79-4A1A-4F27-B9F0-CF252C4AC91C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35.958" v="4"/>
          <ac:spMkLst>
            <pc:docMk/>
            <pc:sldMk cId="2615402907" sldId="264"/>
            <ac:spMk id="22" creationId="{977B19C5-6671-449F-A8CD-FEFC0791B9A7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43.286" v="6"/>
          <ac:spMkLst>
            <pc:docMk/>
            <pc:sldMk cId="2615402907" sldId="264"/>
            <ac:spMk id="24" creationId="{9BEC638C-3F05-4856-A632-273A120146F1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35.958" v="4"/>
          <ac:spMkLst>
            <pc:docMk/>
            <pc:sldMk cId="2615402907" sldId="264"/>
            <ac:spMk id="25" creationId="{C6870151-9189-4C3A-8379-EF3D95827A0A}"/>
          </ac:spMkLst>
        </pc:spChg>
        <pc:spChg chg="add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26" creationId="{C6870151-9189-4C3A-8379-EF3D95827A0A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35.958" v="4"/>
          <ac:spMkLst>
            <pc:docMk/>
            <pc:sldMk cId="2615402907" sldId="264"/>
            <ac:spMk id="27" creationId="{123EA69C-102A-4DD0-9547-05DCD271D159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35.958" v="4"/>
          <ac:spMkLst>
            <pc:docMk/>
            <pc:sldMk cId="2615402907" sldId="264"/>
            <ac:spMk id="29" creationId="{6A862265-5CA3-4C40-8582-7534C3B03C2A}"/>
          </ac:spMkLst>
        </pc:spChg>
        <pc:spChg chg="add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30" creationId="{123EA69C-102A-4DD0-9547-05DCD271D159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35.958" v="4"/>
          <ac:spMkLst>
            <pc:docMk/>
            <pc:sldMk cId="2615402907" sldId="264"/>
            <ac:spMk id="31" creationId="{600EF80B-0391-4082-9AF5-F15B091B4CE9}"/>
          </ac:spMkLst>
        </pc:spChg>
        <pc:spChg chg="add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32" creationId="{6A862265-5CA3-4C40-8582-7534C3B03C2A}"/>
          </ac:spMkLst>
        </pc:spChg>
        <pc:spChg chg="add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34" creationId="{600EF80B-0391-4082-9AF5-F15B091B4CE9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35.958" v="4"/>
          <ac:spMkLst>
            <pc:docMk/>
            <pc:sldMk cId="2615402907" sldId="264"/>
            <ac:spMk id="35" creationId="{3FBF03E8-C602-4192-9C52-F84B29FDCC88}"/>
          </ac:spMkLst>
        </pc:spChg>
        <pc:spChg chg="add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37" creationId="{977B19C5-6671-449F-A8CD-FEFC0791B9A7}"/>
          </ac:spMkLst>
        </pc:spChg>
        <pc:spChg chg="add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38" creationId="{3FBF03E8-C602-4192-9C52-F84B29FDCC88}"/>
          </ac:spMkLst>
        </pc:spChg>
        <pc:picChg chg="add del mod ord">
          <ac:chgData name="A6409001" userId="S::a6409001@ulive.pccu.edu.tw::b51e56da-0b60-4023-a34a-a695d42519f9" providerId="AD" clId="Web-{225C634A-D7D9-4358-AA6E-23808A94F589}" dt="2019-08-08T09:41:43.333" v="7"/>
          <ac:picMkLst>
            <pc:docMk/>
            <pc:sldMk cId="2615402907" sldId="264"/>
            <ac:picMk id="4" creationId="{D8A8C634-CB97-43DC-A437-A99D42EA306E}"/>
          </ac:picMkLst>
        </pc:picChg>
        <pc:picChg chg="add del">
          <ac:chgData name="A6409001" userId="S::a6409001@ulive.pccu.edu.tw::b51e56da-0b60-4023-a34a-a695d42519f9" providerId="AD" clId="Web-{225C634A-D7D9-4358-AA6E-23808A94F589}" dt="2019-08-08T09:41:43.333" v="7"/>
          <ac:picMkLst>
            <pc:docMk/>
            <pc:sldMk cId="2615402907" sldId="264"/>
            <ac:picMk id="11" creationId="{B029D7D8-5A6B-4C76-94C8-15798C6C5ADB}"/>
          </ac:picMkLst>
        </pc:picChg>
        <pc:picChg chg="add del">
          <ac:chgData name="A6409001" userId="S::a6409001@ulive.pccu.edu.tw::b51e56da-0b60-4023-a34a-a695d42519f9" providerId="AD" clId="Web-{225C634A-D7D9-4358-AA6E-23808A94F589}" dt="2019-08-08T09:41:43.286" v="6"/>
          <ac:picMkLst>
            <pc:docMk/>
            <pc:sldMk cId="2615402907" sldId="264"/>
            <ac:picMk id="19" creationId="{D8A8C634-CB97-43DC-A437-A99D42EA306E}"/>
          </ac:picMkLst>
        </pc:picChg>
        <pc:picChg chg="add del">
          <ac:chgData name="A6409001" userId="S::a6409001@ulive.pccu.edu.tw::b51e56da-0b60-4023-a34a-a695d42519f9" providerId="AD" clId="Web-{225C634A-D7D9-4358-AA6E-23808A94F589}" dt="2019-08-08T09:41:35.958" v="4"/>
          <ac:picMkLst>
            <pc:docMk/>
            <pc:sldMk cId="2615402907" sldId="264"/>
            <ac:picMk id="20" creationId="{D8A8C634-CB97-43DC-A437-A99D42EA306E}"/>
          </ac:picMkLst>
        </pc:picChg>
        <pc:picChg chg="add">
          <ac:chgData name="A6409001" userId="S::a6409001@ulive.pccu.edu.tw::b51e56da-0b60-4023-a34a-a695d42519f9" providerId="AD" clId="Web-{225C634A-D7D9-4358-AA6E-23808A94F589}" dt="2019-08-08T09:41:43.333" v="7"/>
          <ac:picMkLst>
            <pc:docMk/>
            <pc:sldMk cId="2615402907" sldId="264"/>
            <ac:picMk id="28" creationId="{D8A8C634-CB97-43DC-A437-A99D42EA306E}"/>
          </ac:picMkLst>
        </pc:picChg>
        <pc:cxnChg chg="add del">
          <ac:chgData name="A6409001" userId="S::a6409001@ulive.pccu.edu.tw::b51e56da-0b60-4023-a34a-a695d42519f9" providerId="AD" clId="Web-{225C634A-D7D9-4358-AA6E-23808A94F589}" dt="2019-08-08T09:41:43.333" v="7"/>
          <ac:cxnSpMkLst>
            <pc:docMk/>
            <pc:sldMk cId="2615402907" sldId="264"/>
            <ac:cxnSpMk id="13" creationId="{A5C9319C-E20D-4884-952F-60B6A58C3E34}"/>
          </ac:cxnSpMkLst>
        </pc:cxnChg>
        <pc:cxnChg chg="add del">
          <ac:chgData name="A6409001" userId="S::a6409001@ulive.pccu.edu.tw::b51e56da-0b60-4023-a34a-a695d42519f9" providerId="AD" clId="Web-{225C634A-D7D9-4358-AA6E-23808A94F589}" dt="2019-08-08T09:41:43.286" v="6"/>
          <ac:cxnSpMkLst>
            <pc:docMk/>
            <pc:sldMk cId="2615402907" sldId="264"/>
            <ac:cxnSpMk id="23" creationId="{8E83266B-97F8-4AB9-818F-3A70E8D8580D}"/>
          </ac:cxnSpMkLst>
        </pc:cxnChg>
        <pc:cxnChg chg="add del">
          <ac:chgData name="A6409001" userId="S::a6409001@ulive.pccu.edu.tw::b51e56da-0b60-4023-a34a-a695d42519f9" providerId="AD" clId="Web-{225C634A-D7D9-4358-AA6E-23808A94F589}" dt="2019-08-08T09:41:35.958" v="4"/>
          <ac:cxnSpMkLst>
            <pc:docMk/>
            <pc:sldMk cId="2615402907" sldId="264"/>
            <ac:cxnSpMk id="33" creationId="{D33AC32D-5F44-45F7-A0BD-7C11A86BED57}"/>
          </ac:cxnSpMkLst>
        </pc:cxnChg>
        <pc:cxnChg chg="add">
          <ac:chgData name="A6409001" userId="S::a6409001@ulive.pccu.edu.tw::b51e56da-0b60-4023-a34a-a695d42519f9" providerId="AD" clId="Web-{225C634A-D7D9-4358-AA6E-23808A94F589}" dt="2019-08-08T09:41:43.333" v="7"/>
          <ac:cxnSpMkLst>
            <pc:docMk/>
            <pc:sldMk cId="2615402907" sldId="264"/>
            <ac:cxnSpMk id="36" creationId="{D33AC32D-5F44-45F7-A0BD-7C11A86BED57}"/>
          </ac:cxnSpMkLst>
        </pc:cxnChg>
      </pc:sldChg>
      <pc:sldChg chg="addSp delSp modSp new ord">
        <pc:chgData name="A6409001" userId="S::a6409001@ulive.pccu.edu.tw::b51e56da-0b60-4023-a34a-a695d42519f9" providerId="AD" clId="Web-{225C634A-D7D9-4358-AA6E-23808A94F589}" dt="2019-08-08T09:44:27.834" v="64" actId="1076"/>
        <pc:sldMkLst>
          <pc:docMk/>
          <pc:sldMk cId="334377834" sldId="265"/>
        </pc:sldMkLst>
        <pc:spChg chg="mod">
          <ac:chgData name="A6409001" userId="S::a6409001@ulive.pccu.edu.tw::b51e56da-0b60-4023-a34a-a695d42519f9" providerId="AD" clId="Web-{225C634A-D7D9-4358-AA6E-23808A94F589}" dt="2019-08-08T09:43:17.005" v="50" actId="1076"/>
          <ac:spMkLst>
            <pc:docMk/>
            <pc:sldMk cId="334377834" sldId="265"/>
            <ac:spMk id="2" creationId="{403D300D-58DE-472D-9B6A-01845414F920}"/>
          </ac:spMkLst>
        </pc:spChg>
        <pc:spChg chg="del">
          <ac:chgData name="A6409001" userId="S::a6409001@ulive.pccu.edu.tw::b51e56da-0b60-4023-a34a-a695d42519f9" providerId="AD" clId="Web-{225C634A-D7D9-4358-AA6E-23808A94F589}" dt="2019-08-08T09:42:00.192" v="10"/>
          <ac:spMkLst>
            <pc:docMk/>
            <pc:sldMk cId="334377834" sldId="265"/>
            <ac:spMk id="3" creationId="{6C65A1A1-235E-4BD7-842F-5B887B19E845}"/>
          </ac:spMkLst>
        </pc:spChg>
        <pc:picChg chg="add mod ord">
          <ac:chgData name="A6409001" userId="S::a6409001@ulive.pccu.edu.tw::b51e56da-0b60-4023-a34a-a695d42519f9" providerId="AD" clId="Web-{225C634A-D7D9-4358-AA6E-23808A94F589}" dt="2019-08-08T09:44:27.834" v="64" actId="1076"/>
          <ac:picMkLst>
            <pc:docMk/>
            <pc:sldMk cId="334377834" sldId="265"/>
            <ac:picMk id="4" creationId="{B0FD2774-B20F-4632-9C09-189D9FB631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65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9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19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9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27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20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8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58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68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4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BCD8E05-CB2E-4D8C-8649-F196AC579A59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92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D8E05-CB2E-4D8C-8649-F196AC579A59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57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2A83D-173D-4F68-8160-CC4B17CC9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開學第</a:t>
            </a:r>
            <a:r>
              <a:rPr lang="en-US" altLang="zh-TW" dirty="0"/>
              <a:t>1</a:t>
            </a:r>
            <a:r>
              <a:rPr lang="zh-TW" altLang="en-US" dirty="0"/>
              <a:t>次會議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714C2C-4F4E-44F4-AE34-D97CECC81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55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2A83D-173D-4F68-8160-CC4B17CC9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報告人</a:t>
            </a:r>
            <a:r>
              <a:rPr lang="en-US" altLang="zh-TW"/>
              <a:t>_</a:t>
            </a:r>
            <a:r>
              <a:rPr lang="zh-TW" altLang="en-US"/>
              <a:t>邱郁涵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714C2C-4F4E-44F4-AE34-D97CECC81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40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1EC5B-0C67-4062-AAF5-F9058EE3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96" y="512885"/>
            <a:ext cx="8643154" cy="807109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ea typeface="新細明體"/>
              </a:rPr>
              <a:t>(2019/08/21-2019/08/27)</a:t>
            </a:r>
            <a:r>
              <a:rPr lang="zh-TW" altLang="en-US" sz="4400" dirty="0">
                <a:ea typeface="新細明體"/>
              </a:rPr>
              <a:t>進度：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1C4559-9A8D-4718-8525-03FFBE56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291" y="1433011"/>
            <a:ext cx="9485207" cy="15493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smtClean="0">
                <a:ea typeface="新細明體"/>
              </a:rPr>
              <a:t>整合管理</a:t>
            </a:r>
            <a:r>
              <a:rPr lang="zh-TW" altLang="en-US" sz="3200" dirty="0" smtClean="0">
                <a:ea typeface="新細明體"/>
              </a:rPr>
              <a:t>端</a:t>
            </a:r>
            <a:r>
              <a:rPr lang="zh-TW" altLang="en-US" sz="3200" dirty="0" smtClean="0">
                <a:ea typeface="新細明體"/>
              </a:rPr>
              <a:t>功能</a:t>
            </a:r>
            <a:endParaRPr lang="en-US" altLang="zh-TW" sz="3200" dirty="0" smtClean="0">
              <a:ea typeface="新細明體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>
                <a:ea typeface="新細明體"/>
              </a:rPr>
              <a:t>創建使用者錢包資料庫</a:t>
            </a:r>
            <a:r>
              <a:rPr lang="en-US" altLang="zh-TW" sz="3200" dirty="0" smtClean="0">
                <a:ea typeface="新細明體"/>
              </a:rPr>
              <a:t>(</a:t>
            </a:r>
            <a:r>
              <a:rPr lang="zh-TW" altLang="en-US" sz="3200" dirty="0" smtClean="0">
                <a:ea typeface="新細明體"/>
              </a:rPr>
              <a:t>連接使用者名稱</a:t>
            </a:r>
            <a:r>
              <a:rPr lang="en-US" altLang="zh-TW" sz="3200" dirty="0" smtClean="0">
                <a:ea typeface="新細明體"/>
              </a:rPr>
              <a:t>)</a:t>
            </a:r>
            <a:endParaRPr lang="zh-TW" altLang="en-US" sz="3200" dirty="0">
              <a:ea typeface="新細明體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EEB894-3B24-437F-85EC-30BCDF458285}"/>
              </a:ext>
            </a:extLst>
          </p:cNvPr>
          <p:cNvSpPr/>
          <p:nvPr/>
        </p:nvSpPr>
        <p:spPr>
          <a:xfrm>
            <a:off x="776037" y="4876800"/>
            <a:ext cx="4283242" cy="11149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740AB02-E45D-41EA-988F-40C8327B8585}"/>
              </a:ext>
            </a:extLst>
          </p:cNvPr>
          <p:cNvSpPr/>
          <p:nvPr/>
        </p:nvSpPr>
        <p:spPr>
          <a:xfrm rot="20340000">
            <a:off x="4932922" y="4595936"/>
            <a:ext cx="4417433" cy="3342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4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1EC5B-0C67-4062-AAF5-F9058EE3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143" y="362490"/>
            <a:ext cx="8643154" cy="807109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ea typeface="新細明體"/>
              </a:rPr>
              <a:t>(</a:t>
            </a:r>
            <a:r>
              <a:rPr lang="en-US" altLang="zh-TW" sz="4400" dirty="0" smtClean="0">
                <a:ea typeface="新細明體"/>
              </a:rPr>
              <a:t>2019/08/21-2019/08/27)</a:t>
            </a:r>
            <a:r>
              <a:rPr lang="zh-TW" altLang="en-US" sz="4400" dirty="0">
                <a:ea typeface="新細明體"/>
              </a:rPr>
              <a:t>進度：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1C4559-9A8D-4718-8525-03FFBE56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371" y="1292642"/>
            <a:ext cx="9485207" cy="125404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AutoNum type="arabicPeriod"/>
            </a:pPr>
            <a:r>
              <a:rPr lang="zh-TW" altLang="en-US" sz="3200">
                <a:ea typeface="新細明體"/>
              </a:rPr>
              <a:t>對普通使用者與管理者的權限判斷(普通使用者只看得到3個功能，而管理者為4個功能)</a:t>
            </a:r>
          </a:p>
          <a:p>
            <a:pPr marL="514350" indent="-514350">
              <a:buAutoNum type="arabicPeriod"/>
            </a:pPr>
            <a:endParaRPr lang="zh-TW" altLang="en-US" sz="3200">
              <a:ea typeface="新細明體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EEB894-3B24-437F-85EC-30BCDF458285}"/>
              </a:ext>
            </a:extLst>
          </p:cNvPr>
          <p:cNvSpPr/>
          <p:nvPr/>
        </p:nvSpPr>
        <p:spPr>
          <a:xfrm>
            <a:off x="3152274" y="3052011"/>
            <a:ext cx="4283242" cy="8041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740AB02-E45D-41EA-988F-40C8327B8585}"/>
              </a:ext>
            </a:extLst>
          </p:cNvPr>
          <p:cNvSpPr/>
          <p:nvPr/>
        </p:nvSpPr>
        <p:spPr>
          <a:xfrm rot="6600000">
            <a:off x="7501387" y="4070828"/>
            <a:ext cx="968381" cy="3342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21EF5A-0143-457B-B70B-2F6D63E84C24}"/>
              </a:ext>
            </a:extLst>
          </p:cNvPr>
          <p:cNvSpPr/>
          <p:nvPr/>
        </p:nvSpPr>
        <p:spPr>
          <a:xfrm>
            <a:off x="5598695" y="4535906"/>
            <a:ext cx="4874794" cy="8241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2A83D-173D-4F68-8160-CC4B17CC9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1857375"/>
            <a:ext cx="8637073" cy="1334233"/>
          </a:xfrm>
        </p:spPr>
        <p:txBody>
          <a:bodyPr/>
          <a:lstStyle/>
          <a:p>
            <a:r>
              <a:rPr lang="zh-TW" altLang="en-US"/>
              <a:t>下周預期進度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714C2C-4F4E-44F4-AE34-D97CECC81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8672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>
                <a:ea typeface="新細明體"/>
              </a:rPr>
              <a:t>規劃使用者資料庫</a:t>
            </a:r>
            <a:endParaRPr lang="en-US" altLang="zh-TW" sz="3200">
              <a:ea typeface="新細明體"/>
            </a:endParaRPr>
          </a:p>
          <a:p>
            <a:pPr marL="514350" indent="-514350">
              <a:buAutoNum type="arabicPeriod"/>
            </a:pPr>
            <a:r>
              <a:rPr lang="zh-TW" altLang="en-US" sz="3200">
                <a:ea typeface="新細明體"/>
              </a:rPr>
              <a:t>把所有功能做合併 (寫壞了很多專案，轉移又失敗。所以開了很多小專案，做各個功能的開發，還沒有合併在一起)</a:t>
            </a:r>
          </a:p>
        </p:txBody>
      </p:sp>
    </p:spTree>
    <p:extLst>
      <p:ext uri="{BB962C8B-B14F-4D97-AF65-F5344CB8AC3E}">
        <p14:creationId xmlns:p14="http://schemas.microsoft.com/office/powerpoint/2010/main" val="26338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4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圖片 4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D8A8C634-CB97-43DC-A437-A99D42EA30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0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1">
            <a:extLst>
              <a:ext uri="{FF2B5EF4-FFF2-40B4-BE49-F238E27FC236}">
                <a16:creationId xmlns:a16="http://schemas.microsoft.com/office/drawing/2014/main" id="{977B19C5-6671-449F-A8CD-FEFC0791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38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402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8459A0A17249BA489AB8E239BBBAF080" ma:contentTypeVersion="6" ma:contentTypeDescription="建立新的文件。" ma:contentTypeScope="" ma:versionID="8ae6056eadc4f818d3e1a3552d15997d">
  <xsd:schema xmlns:xsd="http://www.w3.org/2001/XMLSchema" xmlns:xs="http://www.w3.org/2001/XMLSchema" xmlns:p="http://schemas.microsoft.com/office/2006/metadata/properties" xmlns:ns2="a300ae46-c96c-4fd0-90ec-9021b7e316a0" targetNamespace="http://schemas.microsoft.com/office/2006/metadata/properties" ma:root="true" ma:fieldsID="16d7e85f124a5a34cb7ec3154cac84f8" ns2:_="">
    <xsd:import namespace="a300ae46-c96c-4fd0-90ec-9021b7e316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0ae46-c96c-4fd0-90ec-9021b7e316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B40869-ADBF-430B-A34B-4817E14A13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48AF75-3CD4-45AE-AE83-11FE574EA16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350061A-66AF-43E9-966B-5BE36EAF414E}">
  <ds:schemaRefs>
    <ds:schemaRef ds:uri="a300ae46-c96c-4fd0-90ec-9021b7e316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101</TotalTime>
  <Words>101</Words>
  <Application>Microsoft Office PowerPoint</Application>
  <PresentationFormat>寬螢幕</PresentationFormat>
  <Paragraphs>10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新細明體</vt:lpstr>
      <vt:lpstr>Arial</vt:lpstr>
      <vt:lpstr>Gill Sans MT</vt:lpstr>
      <vt:lpstr>圖庫</vt:lpstr>
      <vt:lpstr>開學第1次會議</vt:lpstr>
      <vt:lpstr>報告人_邱郁涵</vt:lpstr>
      <vt:lpstr>(2019/08/21-2019/08/27)進度：</vt:lpstr>
      <vt:lpstr>(2019/08/21-2019/08/27)進度：</vt:lpstr>
      <vt:lpstr>下周預期進度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暑假第二次會議</dc:title>
  <dc:creator>Ray</dc:creator>
  <cp:lastModifiedBy>first</cp:lastModifiedBy>
  <cp:revision>9</cp:revision>
  <dcterms:created xsi:type="dcterms:W3CDTF">2019-07-22T09:19:07Z</dcterms:created>
  <dcterms:modified xsi:type="dcterms:W3CDTF">2019-09-04T07:37:20Z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0x0101008459A0A17249BA489AB8E239BBBAF080</vt:lpwstr>
  </property>
</Properties>
</file>