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13"/>
    <p:restoredTop sz="94659"/>
  </p:normalViewPr>
  <p:slideViewPr>
    <p:cSldViewPr snapToGrid="0">
      <p:cViewPr varScale="1">
        <p:scale>
          <a:sx n="134" d="100"/>
          <a:sy n="134" d="100"/>
        </p:scale>
        <p:origin x="20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34F7-316F-E066-AAA5-141721E5A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40BF4-CAA9-5FC7-077A-F772486C21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8272-EC80-26B6-5490-3DFD5E56A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8013-C178-E341-AF52-7D5047EF24D6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DB04D-6F65-F3FF-3E49-DF2AC9B2C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DFAC2-230C-C9DC-E9CA-E28AE4848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BC9B-1FB2-1C46-9E81-61C3FEA0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33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88472-6BCA-3C28-8C18-5F1F02CC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D57C2-11C9-A044-6C8E-F608C884A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670AE-17E2-7DD3-0C50-2BD6255A5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8013-C178-E341-AF52-7D5047EF24D6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129DB-E1D3-C75E-7EF0-579A0D5B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B76B2-4197-FFF3-9F17-DF9ABEE3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BC9B-1FB2-1C46-9E81-61C3FEA0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01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6E6007-9296-6956-D7EF-3862A291C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348F9-6833-985D-83F8-F43824318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8D14F-30A0-1F46-322A-775F2B2AC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8013-C178-E341-AF52-7D5047EF24D6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8BEBE-793F-36E8-392E-13CBBD0F8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A59AA-911C-FBAC-E47F-06910CB8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BC9B-1FB2-1C46-9E81-61C3FEA0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2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62504-6999-7315-E95D-7D9E7EFB3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28800-4440-60F4-557E-BCA3F03B5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C8D67-F3BD-2234-6536-679D23CB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8013-C178-E341-AF52-7D5047EF24D6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18A0A-F707-E9D2-543F-3EB6B8B2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EBB13-33B5-82DA-DC4D-40FA254FA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BC9B-1FB2-1C46-9E81-61C3FEA0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37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27532-FC0D-7C91-1E1E-ABECB2898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77FBF5-66B6-9F8C-12F2-71873ECB6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4011E-3225-4584-7612-95FE3A827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8013-C178-E341-AF52-7D5047EF24D6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A9547-B9BC-3FC1-B922-91B291350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E3C6E-BABF-0BF8-67A4-DE307E995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BC9B-1FB2-1C46-9E81-61C3FEA0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7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9A882-BFDF-1E45-2501-72CEDFDFD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4F0E6-4A9E-9D14-9395-F6DB6BC6E7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1F49B-F29A-7013-4D25-56C15AD73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0FB89-CF51-5105-4A84-E72F5CD0C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8013-C178-E341-AF52-7D5047EF24D6}" type="datetimeFigureOut">
              <a:rPr lang="en-US" smtClean="0"/>
              <a:t>3/28/25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2FD80-F409-041B-1308-807953FBC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243B8-5460-77E5-D8D4-427625DBD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BC9B-1FB2-1C46-9E81-61C3FEA0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1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848C9-0B49-F868-CA15-3E2190623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28634-D8B8-F040-AFD6-9929F8DA9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FAE0D-68A6-4EAB-522C-011262CB9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068A8F-62C5-40B1-4945-164906C18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1CFF5-F155-0748-8F7D-A9CBBB1C4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E70F9-2CE9-9CB4-DDE3-7A696735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8013-C178-E341-AF52-7D5047EF24D6}" type="datetimeFigureOut">
              <a:rPr lang="en-US" smtClean="0"/>
              <a:t>3/28/25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7BAE18-A062-5113-3754-60475BF5A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D9CB4E-6AF6-46F6-0DDC-D0AA0FB87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BC9B-1FB2-1C46-9E81-61C3FEA0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7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2366B-AFBE-00B8-A803-EB389A57C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66F070-58DD-79D8-82DC-C65593D41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8013-C178-E341-AF52-7D5047EF24D6}" type="datetimeFigureOut">
              <a:rPr lang="en-US" smtClean="0"/>
              <a:t>3/28/25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562484-7809-2085-68F1-CF2157AD8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11470-ACFD-79C8-E670-A7701D85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BC9B-1FB2-1C46-9E81-61C3FEA0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00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2AF908-B268-3739-BD7B-75D07297F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8013-C178-E341-AF52-7D5047EF24D6}" type="datetimeFigureOut">
              <a:rPr lang="en-US" smtClean="0"/>
              <a:t>3/28/25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3B3874-AEFB-F5F7-59A6-7B76720F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446E4-BA9C-88D6-1F64-DD9EB572C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BC9B-1FB2-1C46-9E81-61C3FEA0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18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B6DD1-54DC-F45B-A478-C4902B970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4D66A-E17E-A165-396D-A24050DEA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6B992-29C9-780C-D37E-C92760742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7BFBE-CD10-B66E-899C-D97B2EF47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8013-C178-E341-AF52-7D5047EF24D6}" type="datetimeFigureOut">
              <a:rPr lang="en-US" smtClean="0"/>
              <a:t>3/28/25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1D5E3-27D8-EC9C-BE20-4872CADDC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90EA1-05D7-550F-6D0E-5FDE8B862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BC9B-1FB2-1C46-9E81-61C3FEA0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2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63392-E349-158A-7129-DDE251F43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D97442-D787-AFB4-7601-564803C46A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EA189-1935-4D46-39F1-7692CF7B7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29F47-9AB1-B8DE-6A42-9973CA91A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8013-C178-E341-AF52-7D5047EF24D6}" type="datetimeFigureOut">
              <a:rPr lang="en-US" smtClean="0"/>
              <a:t>3/28/25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E1806-B4B6-D9CF-0ACF-DCD84DD5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A119D-61DD-50E3-8D87-9ABA68AB0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BC9B-1FB2-1C46-9E81-61C3FEA0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8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470AEF-18EB-EE8E-CCFC-7ADD09732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DF36D-CD24-C604-FF7B-C84AD2F32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61B39-F6DC-9374-0840-D330ACCB5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A48013-C178-E341-AF52-7D5047EF24D6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A7036-DB27-36AF-C88D-F4DB67AF4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C7AC7-562B-59C9-A956-2D20CFE7F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69BC9B-1FB2-1C46-9E81-61C3FEA06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7016-9642-D8E6-FB67-0AFCD12DB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0010"/>
            <a:ext cx="9144000" cy="961931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 4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64C05-3663-68E4-928D-971EB4811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21223"/>
            <a:ext cx="9144000" cy="353657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2 (database structures / ACID / query optimizer)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1 (query analysis / indexes)</a:t>
            </a:r>
          </a:p>
        </p:txBody>
      </p:sp>
    </p:spTree>
    <p:extLst>
      <p:ext uri="{BB962C8B-B14F-4D97-AF65-F5344CB8AC3E}">
        <p14:creationId xmlns:p14="http://schemas.microsoft.com/office/powerpoint/2010/main" val="2927357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B5C4EB9-A44A-1C57-22B6-69E48258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3 (ACID)</a:t>
            </a:r>
          </a:p>
        </p:txBody>
      </p:sp>
      <p:pic>
        <p:nvPicPr>
          <p:cNvPr id="6" name="Picture 5" descr="A screenshot of a paper&#10;&#10;AI-generated content may be incorrect.">
            <a:extLst>
              <a:ext uri="{FF2B5EF4-FFF2-40B4-BE49-F238E27FC236}">
                <a16:creationId xmlns:a16="http://schemas.microsoft.com/office/drawing/2014/main" id="{4C8CEEC7-D9B0-61B7-C634-046460ABA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151" y="1690688"/>
            <a:ext cx="9375698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749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C97CD-7964-FBC2-9663-196FF61D1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4 (query optimizer)</a:t>
            </a:r>
            <a:endParaRPr lang="en-US" dirty="0"/>
          </a:p>
        </p:txBody>
      </p:sp>
      <p:pic>
        <p:nvPicPr>
          <p:cNvPr id="5" name="Content Placeholder 4" descr="A close up of a text&#10;&#10;AI-generated content may be incorrect.">
            <a:extLst>
              <a:ext uri="{FF2B5EF4-FFF2-40B4-BE49-F238E27FC236}">
                <a16:creationId xmlns:a16="http://schemas.microsoft.com/office/drawing/2014/main" id="{3B0877B9-3BB3-7E6E-96D3-EDBF37C85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690687"/>
            <a:ext cx="10515599" cy="2047037"/>
          </a:xfrm>
        </p:spPr>
      </p:pic>
      <p:pic>
        <p:nvPicPr>
          <p:cNvPr id="7" name="Picture 6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1B5B34BA-BB86-BA3C-1DED-01FA00700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182" y="3799579"/>
            <a:ext cx="7562664" cy="204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15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66053-95BB-0B93-5BAF-A528B1289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enumerating all plans: get all query plans, evaluate the cost of each plan, choose the cheapest one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heuristic-based: Heuristic optimization transforms the query-tree by using a set of rules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typically (but not in all cases) improve execution performance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D44876F-C3FB-D097-D6B4-82EDE0C2D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4 (query optimizer)</a:t>
            </a:r>
            <a:endParaRPr lang="en-US" dirty="0"/>
          </a:p>
        </p:txBody>
      </p:sp>
      <p:pic>
        <p:nvPicPr>
          <p:cNvPr id="4" name="Picture 3" descr="A blue and red text&#10;&#10;AI-generated content may be incorrect.">
            <a:extLst>
              <a:ext uri="{FF2B5EF4-FFF2-40B4-BE49-F238E27FC236}">
                <a16:creationId xmlns:a16="http://schemas.microsoft.com/office/drawing/2014/main" id="{658717B4-058E-B62D-350B-36E204630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33825"/>
            <a:ext cx="6883400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101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3E3EA-845D-D806-EE3C-64D8A01D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4 (query optimizer)</a:t>
            </a:r>
            <a:endParaRPr lang="en-US" dirty="0"/>
          </a:p>
        </p:txBody>
      </p:sp>
      <p:pic>
        <p:nvPicPr>
          <p:cNvPr id="5" name="Content Placeholder 4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0906883A-EF6F-7608-1207-DFBC5A87E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97398"/>
            <a:ext cx="6595334" cy="1353440"/>
          </a:xfrm>
        </p:spPr>
      </p:pic>
      <p:pic>
        <p:nvPicPr>
          <p:cNvPr id="7" name="Picture 6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F3506489-1E03-DA9D-CF04-34B91C900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19" y="2922961"/>
            <a:ext cx="9241715" cy="389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33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B484E-442E-E49B-132D-C097DF34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CBC505-52C3-FEDB-0DA4-BCDC098BD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739" y="1690688"/>
            <a:ext cx="11758522" cy="58186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6AACF5-A8DC-B824-5642-6ACD46CE9C91}"/>
              </a:ext>
            </a:extLst>
          </p:cNvPr>
          <p:cNvSpPr txBox="1"/>
          <p:nvPr/>
        </p:nvSpPr>
        <p:spPr>
          <a:xfrm>
            <a:off x="838200" y="2858988"/>
            <a:ext cx="30121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P2P</a:t>
            </a:r>
          </a:p>
        </p:txBody>
      </p:sp>
    </p:spTree>
    <p:extLst>
      <p:ext uri="{BB962C8B-B14F-4D97-AF65-F5344CB8AC3E}">
        <p14:creationId xmlns:p14="http://schemas.microsoft.com/office/powerpoint/2010/main" val="1472095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2D04F-9520-4475-9D01-0F782747E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 (database structures)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84F7C-4497-77A5-544C-7713ABA94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5012"/>
            <a:ext cx="10515600" cy="440195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Centralized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blue and white box with black text&#10;&#10;AI-generated content may be incorrect.">
            <a:extLst>
              <a:ext uri="{FF2B5EF4-FFF2-40B4-BE49-F238E27FC236}">
                <a16:creationId xmlns:a16="http://schemas.microsoft.com/office/drawing/2014/main" id="{3BF27E7E-C5D6-9CF6-A623-D45CAFB4D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72845"/>
            <a:ext cx="9113721" cy="1710666"/>
          </a:xfrm>
          <a:prstGeom prst="rect">
            <a:avLst/>
          </a:prstGeom>
        </p:spPr>
      </p:pic>
      <p:pic>
        <p:nvPicPr>
          <p:cNvPr id="7" name="Picture 6" descr="A close-up of text&#10;&#10;AI-generated content may be incorrect.">
            <a:extLst>
              <a:ext uri="{FF2B5EF4-FFF2-40B4-BE49-F238E27FC236}">
                <a16:creationId xmlns:a16="http://schemas.microsoft.com/office/drawing/2014/main" id="{0019D39C-93C4-9D06-CBF4-095E4C13D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75987"/>
            <a:ext cx="10740910" cy="228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769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E1B74-D789-5CFF-9581-DD379B50D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 (database structures)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BC54C-46DC-2780-80A9-93522B2F3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4239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WWW storage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7066F9-F03C-87C4-083A-33A781D78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44605"/>
              </p:ext>
            </p:extLst>
          </p:nvPr>
        </p:nvGraphicFramePr>
        <p:xfrm>
          <a:off x="838200" y="2269864"/>
          <a:ext cx="5418666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465223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62989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Cloud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WWW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64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Managed by provider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 more hands-on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91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Ideal for </a:t>
                      </a:r>
                      <a:r>
                        <a:rPr lang="en-AU" dirty="0"/>
                        <a:t>backup, disaster recovery, and data-heavy applications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Suited for hosting websites, static content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93270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F8F7419-C11D-DAD9-09D8-F661A65BE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4195184"/>
            <a:ext cx="10027024" cy="10601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C739AD-EF07-FCDC-EF4F-076AA8872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5394749"/>
            <a:ext cx="10027025" cy="106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34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AAF77-AD39-CE5C-FF49-17E4B17A0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 (database structures)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136D2-82C0-C3F0-AEA6-40552374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database: a grid computing environment, where multiple independent databases collaborate dynamically to share resources and processing power.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P2P database: no central server, each peer stores and manages its own data (nodes can join and leave the network)</a:t>
            </a:r>
          </a:p>
        </p:txBody>
      </p:sp>
      <p:pic>
        <p:nvPicPr>
          <p:cNvPr id="5" name="Picture 4" descr="A close-up of a computer screen&#10;&#10;AI-generated content may be incorrect.">
            <a:extLst>
              <a:ext uri="{FF2B5EF4-FFF2-40B4-BE49-F238E27FC236}">
                <a16:creationId xmlns:a16="http://schemas.microsoft.com/office/drawing/2014/main" id="{7CE6AFC5-BC62-5D14-5F01-6573EEAD2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10384047" cy="225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69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7DF9-664E-4D08-49D4-1932A7FF3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2 (database structures)</a:t>
            </a:r>
          </a:p>
        </p:txBody>
      </p:sp>
      <p:pic>
        <p:nvPicPr>
          <p:cNvPr id="5" name="Content Placeholder 4" descr="A close-up of a text&#10;&#10;AI-generated content may be incorrect.">
            <a:extLst>
              <a:ext uri="{FF2B5EF4-FFF2-40B4-BE49-F238E27FC236}">
                <a16:creationId xmlns:a16="http://schemas.microsoft.com/office/drawing/2014/main" id="{077EA3B3-3659-7112-7D52-2C0CDF014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432" y="1690688"/>
            <a:ext cx="10811136" cy="3437236"/>
          </a:xfrm>
        </p:spPr>
      </p:pic>
    </p:spTree>
    <p:extLst>
      <p:ext uri="{BB962C8B-B14F-4D97-AF65-F5344CB8AC3E}">
        <p14:creationId xmlns:p14="http://schemas.microsoft.com/office/powerpoint/2010/main" val="2627836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1713D18-84F6-8351-3683-5F553E37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2 (database structures)</a:t>
            </a:r>
          </a:p>
        </p:txBody>
      </p:sp>
      <p:pic>
        <p:nvPicPr>
          <p:cNvPr id="9" name="Content Placeholder 8" descr="A close-up of a document&#10;&#10;AI-generated content may be incorrect.">
            <a:extLst>
              <a:ext uri="{FF2B5EF4-FFF2-40B4-BE49-F238E27FC236}">
                <a16:creationId xmlns:a16="http://schemas.microsoft.com/office/drawing/2014/main" id="{8D797877-F689-170F-07B6-BA47B17D0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2964" y="1547280"/>
            <a:ext cx="11006072" cy="3763439"/>
          </a:xfrm>
        </p:spPr>
      </p:pic>
    </p:spTree>
    <p:extLst>
      <p:ext uri="{BB962C8B-B14F-4D97-AF65-F5344CB8AC3E}">
        <p14:creationId xmlns:p14="http://schemas.microsoft.com/office/powerpoint/2010/main" val="445625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F8585-A9F8-D707-F908-47FCC1C36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3 (ACID)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B0EB705-A676-52DA-F107-66195762E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6080" y="1478742"/>
            <a:ext cx="7539840" cy="5014133"/>
          </a:xfrm>
        </p:spPr>
      </p:pic>
    </p:spTree>
    <p:extLst>
      <p:ext uri="{BB962C8B-B14F-4D97-AF65-F5344CB8AC3E}">
        <p14:creationId xmlns:p14="http://schemas.microsoft.com/office/powerpoint/2010/main" val="3802303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D826461-07E3-0DC9-2295-59849FCAF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3 (ACID)</a:t>
            </a:r>
          </a:p>
        </p:txBody>
      </p:sp>
      <p:pic>
        <p:nvPicPr>
          <p:cNvPr id="6" name="Picture 5" descr="A white paper with black text&#10;&#10;AI-generated content may be incorrect.">
            <a:extLst>
              <a:ext uri="{FF2B5EF4-FFF2-40B4-BE49-F238E27FC236}">
                <a16:creationId xmlns:a16="http://schemas.microsoft.com/office/drawing/2014/main" id="{CC2088B3-A65C-68A0-02FE-0FCBE77B6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90" y="1690688"/>
            <a:ext cx="10312820" cy="355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53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218</Words>
  <Application>Microsoft Macintosh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Times New Roman</vt:lpstr>
      <vt:lpstr>Office Theme</vt:lpstr>
      <vt:lpstr>Week 4 tutorial</vt:lpstr>
      <vt:lpstr>Question 1</vt:lpstr>
      <vt:lpstr>Question 1 (database structures)</vt:lpstr>
      <vt:lpstr>Question 1 (database structures)</vt:lpstr>
      <vt:lpstr>Question 1 (database structures)</vt:lpstr>
      <vt:lpstr>Question 2 (database structures)</vt:lpstr>
      <vt:lpstr>Question 2 (database structures)</vt:lpstr>
      <vt:lpstr>Question 3 (ACID)</vt:lpstr>
      <vt:lpstr>Question 3 (ACID)</vt:lpstr>
      <vt:lpstr>Question 3 (ACID)</vt:lpstr>
      <vt:lpstr>Question 4 (query optimizer)</vt:lpstr>
      <vt:lpstr>Question 4 (query optimizer)</vt:lpstr>
      <vt:lpstr>Question 4 (query optimizer)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Qingtan Shen</dc:creator>
  <cp:lastModifiedBy>Qingtan Shen</cp:lastModifiedBy>
  <cp:revision>7</cp:revision>
  <dcterms:created xsi:type="dcterms:W3CDTF">2025-03-23T06:53:15Z</dcterms:created>
  <dcterms:modified xsi:type="dcterms:W3CDTF">2025-03-28T03:41:00Z</dcterms:modified>
</cp:coreProperties>
</file>