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98"/>
    <p:restoredTop sz="94613"/>
  </p:normalViewPr>
  <p:slideViewPr>
    <p:cSldViewPr snapToGrid="0">
      <p:cViewPr varScale="1">
        <p:scale>
          <a:sx n="118" d="100"/>
          <a:sy n="118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5B86-2BC3-94FA-2699-23450076D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33115-F88C-51BF-2B67-70579A1DE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09678-FF0F-B053-C7FB-000CFD7E6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2B3-E287-AC45-AABF-725FBD049138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20C0A-B669-A1AE-3AAA-686FA1AA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A01E0-0199-4F1E-B1B8-AC142634A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62FA-7840-5E45-98CE-04495F07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3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F948B-25C8-3025-95AB-B84EDA17D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3DAA7-1268-082A-E675-6D8D598C0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C60A1-CF2C-0B19-BCF3-4480087D6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2B3-E287-AC45-AABF-725FBD049138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D8BB4-EE79-51C0-1EB3-58EEEBB6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997EC-AE8C-EAB9-BBBA-D398DEFB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62FA-7840-5E45-98CE-04495F07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0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B4FA5-67DD-5173-2A33-15E98A375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51887-CDB4-1241-186F-0C901EFBAC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AE512-9A8A-BECF-B254-C5FE1D65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2B3-E287-AC45-AABF-725FBD049138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521F1-B3F0-EBC0-C5B2-5F721289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4E6B0-E448-DB20-97E5-421BA3BCB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62FA-7840-5E45-98CE-04495F07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43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0ED1B-3D84-C406-6BD7-BE0D2DE9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5E1B-3613-44BB-E866-427B94052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132AD-C38D-90AB-86CE-DA395EF1E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2B3-E287-AC45-AABF-725FBD049138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F9F29-40F4-368F-E9D4-3C558DFE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7F612-A4D4-B088-BE52-12E37268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62FA-7840-5E45-98CE-04495F07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8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CCBD-4C63-E933-7008-7B9744CA6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E9EAE-1831-AF43-F166-C042393C6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B203-7A38-934F-BCF6-B168FF18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2B3-E287-AC45-AABF-725FBD049138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B214-B466-400F-21D6-67BC3CEAD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321B-6575-55B6-8BA1-75486CC0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62FA-7840-5E45-98CE-04495F07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02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3DDD6-1793-88A2-E1B3-A5572CDC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72146-4C61-4846-5171-81566034E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ABE11A-9C50-1EA0-DBD6-485704B9A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033A4-4893-5CB7-BBA8-37D72176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2B3-E287-AC45-AABF-725FBD049138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BF2E8-8DAE-581A-67CD-D8C64EEA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2A65A-74A1-0DA8-C093-33D21370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62FA-7840-5E45-98CE-04495F07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7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4260-D413-ABDF-762B-AEF991E9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5E947-72EB-183A-DCAD-BF6E8CD99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59640-1187-FEB9-5733-DB1FBD765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CD8355-20F9-828D-E5F3-B14163E2BC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CF3AE-3127-1592-A28D-B613FBFFE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EFFF5D-512E-778A-4B21-0799F980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2B3-E287-AC45-AABF-725FBD049138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1766A8-EC90-2BF2-579D-B5E666B7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75242-9221-2920-7D6F-7F7ACD43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62FA-7840-5E45-98CE-04495F07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4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4D46-F5DA-C3F2-301A-73CEECFF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A4C84-A2A9-843C-6CAB-56FD41AE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2B3-E287-AC45-AABF-725FBD049138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ADE12-B09C-E101-9BFE-1B6ADDFA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36734-FCC3-C1BE-AEA6-EA4F4996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62FA-7840-5E45-98CE-04495F07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08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E0A977-1847-B612-76DE-FBEE529F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2B3-E287-AC45-AABF-725FBD049138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3454DB-013F-DA5D-871B-F90EF0158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D4175-A99B-41ED-E290-A3E8CC7E3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62FA-7840-5E45-98CE-04495F07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0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E47E-B833-B340-87A9-0BD746C5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0F83-7BF8-36A5-DE2E-24E5A76DC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64604-5493-6D2D-5B36-F0D84F90F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BACA1-F664-A33A-E883-7FAD59423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2B3-E287-AC45-AABF-725FBD049138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B0827-8873-5F30-54F0-3C715B94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6F8AB-3979-B56F-C8CF-92F118F6B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62FA-7840-5E45-98CE-04495F07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3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1AD7-2068-BF28-F3E2-CF84611B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0E7110-67C5-B909-F8EE-E62CF5454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FB41BA-4262-EC3C-1418-02C22E3D7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C8DEE-1C0D-B800-D1C0-001BF5E8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FA2B3-E287-AC45-AABF-725FBD049138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7C9D6-BB4A-4610-8143-6EDAC3CE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665E2-2231-3F74-C27D-B21839D5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62FA-7840-5E45-98CE-04495F07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77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5E069-DAF8-5E43-A851-82EB991A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6B551-684A-EBAF-2C3E-47513B07D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FCDCC-64F1-0355-304D-A9DEEE7A0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FA2B3-E287-AC45-AABF-725FBD049138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58D43-83B3-712D-CAA4-C330344AE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5A6B-8B5E-D6ED-9D00-35CF212CE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9562FA-7840-5E45-98CE-04495F07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1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EB6F-69DC-3C75-A87D-C53C93DB8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8963"/>
            <a:ext cx="9144000" cy="1011237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8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AB876-7C65-D32A-1388-7CBE0C1C3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4846"/>
            <a:ext cx="9144000" cy="421419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Semaphore code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Deadlock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graph</a:t>
            </a:r>
          </a:p>
        </p:txBody>
      </p:sp>
    </p:spTree>
    <p:extLst>
      <p:ext uri="{BB962C8B-B14F-4D97-AF65-F5344CB8AC3E}">
        <p14:creationId xmlns:p14="http://schemas.microsoft.com/office/powerpoint/2010/main" val="2742888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B83A-6B2F-8F65-B7E1-B4A30F16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Q5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EE30DB4-1D7F-DCED-B5ED-173A61AFE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756" y="2485345"/>
            <a:ext cx="11154487" cy="943655"/>
          </a:xfrm>
        </p:spPr>
      </p:pic>
    </p:spTree>
    <p:extLst>
      <p:ext uri="{BB962C8B-B14F-4D97-AF65-F5344CB8AC3E}">
        <p14:creationId xmlns:p14="http://schemas.microsoft.com/office/powerpoint/2010/main" val="171505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B83A-6B2F-8F65-B7E1-B4A30F16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14BFF2-401A-E36B-6EE5-76FAA8C52ACD}"/>
              </a:ext>
            </a:extLst>
          </p:cNvPr>
          <p:cNvSpPr txBox="1"/>
          <p:nvPr/>
        </p:nvSpPr>
        <p:spPr>
          <a:xfrm>
            <a:off x="596348" y="2852072"/>
            <a:ext cx="114777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have H1= &lt; (T3,W,O5),(T3,W,O1),(T2,R,O5),(T2,W,O2),(T1,R,O1),(T1,R,O2),(T5,R,O4),(T5,R,O3) &gt;,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whether DEP(H) = DEP(H1)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text on a white background&#10;&#10;Description automatically generated">
            <a:extLst>
              <a:ext uri="{FF2B5EF4-FFF2-40B4-BE49-F238E27FC236}">
                <a16:creationId xmlns:a16="http://schemas.microsoft.com/office/drawing/2014/main" id="{777180F9-D82A-95C8-94BD-336664FBE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48" y="3910290"/>
            <a:ext cx="10999304" cy="285099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E9ED0CE-2A7F-F7E7-C6DA-F88362EC6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8756" y="1690688"/>
            <a:ext cx="11154487" cy="943655"/>
          </a:xfrm>
        </p:spPr>
      </p:pic>
    </p:spTree>
    <p:extLst>
      <p:ext uri="{BB962C8B-B14F-4D97-AF65-F5344CB8AC3E}">
        <p14:creationId xmlns:p14="http://schemas.microsoft.com/office/powerpoint/2010/main" val="265145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D09B-EE69-2458-0531-8B45DF724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8B8FFB07-C74A-0676-2E9F-A84DE01BB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516" y="1081864"/>
            <a:ext cx="8162968" cy="5776136"/>
          </a:xfrm>
        </p:spPr>
      </p:pic>
    </p:spTree>
    <p:extLst>
      <p:ext uri="{BB962C8B-B14F-4D97-AF65-F5344CB8AC3E}">
        <p14:creationId xmlns:p14="http://schemas.microsoft.com/office/powerpoint/2010/main" val="1209763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BDCB-6DB5-9086-D0DE-DC92BC549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43EE7CA-F1B3-E18E-A810-7BB4126B6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22" y="1690688"/>
            <a:ext cx="12054678" cy="3734395"/>
          </a:xfrm>
        </p:spPr>
      </p:pic>
    </p:spTree>
    <p:extLst>
      <p:ext uri="{BB962C8B-B14F-4D97-AF65-F5344CB8AC3E}">
        <p14:creationId xmlns:p14="http://schemas.microsoft.com/office/powerpoint/2010/main" val="367363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D371-8614-0D13-A63F-8AE310008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avoid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70F42-3D28-3FC6-140F-2B9920A01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Have enough resources so that no waiting occurs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 not allow a process to wait, simply rollback after a certain time.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Linearly order the objects and requests of objects should follow this order.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12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495C-73D9-AE2A-C88D-39BF6A57E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5CD4E-E0BC-8ECA-C2B9-4FAAB1304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Dependencies: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diagram of a graph&#10;&#10;Description automatically generated">
            <a:extLst>
              <a:ext uri="{FF2B5EF4-FFF2-40B4-BE49-F238E27FC236}">
                <a16:creationId xmlns:a16="http://schemas.microsoft.com/office/drawing/2014/main" id="{90B3612B-74EE-1319-F682-1C4BAE00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09116"/>
            <a:ext cx="7775713" cy="464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57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046B-B04A-A12C-5280-9F789000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graph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BDAAB7-DC1D-BB2D-9EA9-0CAFFA076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7466" y="1645341"/>
            <a:ext cx="8737067" cy="857042"/>
          </a:xfrm>
        </p:spPr>
      </p:pic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09463FE1-397F-5B14-62AC-89410026F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40106"/>
            <a:ext cx="3442804" cy="3286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E91214-6EE8-928C-630D-611DE3D1AE23}"/>
              </a:ext>
            </a:extLst>
          </p:cNvPr>
          <p:cNvSpPr txBox="1"/>
          <p:nvPr/>
        </p:nvSpPr>
        <p:spPr>
          <a:xfrm>
            <a:off x="4817851" y="2644170"/>
            <a:ext cx="7045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Equivalence: a given database will end up in exactly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final state by executing either of the sequence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operations in H1 or H2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group of text with different colored letters&#10;&#10;Description automatically generated with medium confidence">
            <a:extLst>
              <a:ext uri="{FF2B5EF4-FFF2-40B4-BE49-F238E27FC236}">
                <a16:creationId xmlns:a16="http://schemas.microsoft.com/office/drawing/2014/main" id="{FBDE294A-1D50-FE41-7BC4-9E4ED6740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003" y="4063724"/>
            <a:ext cx="7812097" cy="2164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0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A222F-B2A4-897B-85F0-58607C2D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graph</a:t>
            </a:r>
            <a:endParaRPr lang="en-US" dirty="0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B9685C8-3517-F089-B960-469681E7B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899" y="1273003"/>
            <a:ext cx="8458201" cy="5453314"/>
          </a:xfrm>
        </p:spPr>
      </p:pic>
    </p:spTree>
    <p:extLst>
      <p:ext uri="{BB962C8B-B14F-4D97-AF65-F5344CB8AC3E}">
        <p14:creationId xmlns:p14="http://schemas.microsoft.com/office/powerpoint/2010/main" val="2626046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EC8B-9B40-8571-6C4A-DA6D8771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Q3+Q4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43C0B5F-A55A-F326-4403-A3A928CF3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947" y="1690688"/>
            <a:ext cx="11664106" cy="118314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F00B03-104B-736C-EDE9-4761EE4D7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89" y="3788229"/>
            <a:ext cx="11670864" cy="65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8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DEC8B-9B40-8571-6C4A-DA6D8771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 + Q4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1D045-8213-E782-F76D-84334365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68" y="5617153"/>
            <a:ext cx="11501149" cy="875722"/>
          </a:xfrm>
          <a:prstGeom prst="rect">
            <a:avLst/>
          </a:prstGeom>
        </p:spPr>
      </p:pic>
      <p:pic>
        <p:nvPicPr>
          <p:cNvPr id="6" name="Picture 5" descr="A diagram of a diagram&#10;&#10;AI-generated content may be incorrect.">
            <a:extLst>
              <a:ext uri="{FF2B5EF4-FFF2-40B4-BE49-F238E27FC236}">
                <a16:creationId xmlns:a16="http://schemas.microsoft.com/office/drawing/2014/main" id="{31ABA482-909F-FFF5-CE3B-C80052DD5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271" y="4245852"/>
            <a:ext cx="3357186" cy="15000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B6322D-C919-88AC-A681-6760A0373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471" y="4824412"/>
            <a:ext cx="5151271" cy="383152"/>
          </a:xfrm>
          <a:prstGeom prst="rect">
            <a:avLst/>
          </a:prstGeom>
        </p:spPr>
      </p:pic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11230AA4-D93E-3B4B-416A-A056CC4CEB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47" y="1690688"/>
            <a:ext cx="11664106" cy="11831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FFD883-FB41-E17D-4351-87D2E10163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810" y="3429000"/>
            <a:ext cx="11670864" cy="65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55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168</Words>
  <Application>Microsoft Macintosh PowerPoint</Application>
  <PresentationFormat>Widescreen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 Theme</vt:lpstr>
      <vt:lpstr>Week 8 tutorial</vt:lpstr>
      <vt:lpstr>Q1</vt:lpstr>
      <vt:lpstr>Q2</vt:lpstr>
      <vt:lpstr>How to avoid deadlock</vt:lpstr>
      <vt:lpstr>Dependency graph</vt:lpstr>
      <vt:lpstr>Dependency graph</vt:lpstr>
      <vt:lpstr>Dependency graph</vt:lpstr>
      <vt:lpstr>Q3+Q4</vt:lpstr>
      <vt:lpstr>Q3 + Q4</vt:lpstr>
      <vt:lpstr>Q5</vt:lpstr>
      <vt:lpstr>Q5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Qingtan Shen</dc:creator>
  <cp:lastModifiedBy>Qingtan Shen</cp:lastModifiedBy>
  <cp:revision>9</cp:revision>
  <dcterms:created xsi:type="dcterms:W3CDTF">2024-09-10T08:00:30Z</dcterms:created>
  <dcterms:modified xsi:type="dcterms:W3CDTF">2025-04-28T06:01:22Z</dcterms:modified>
</cp:coreProperties>
</file>