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1" r:id="rId4"/>
    <p:sldId id="260" r:id="rId5"/>
    <p:sldId id="262" r:id="rId6"/>
    <p:sldId id="263" r:id="rId7"/>
    <p:sldId id="266" r:id="rId8"/>
    <p:sldId id="264" r:id="rId9"/>
    <p:sldId id="267" r:id="rId10"/>
    <p:sldId id="265" r:id="rId11"/>
    <p:sldId id="268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/>
    <p:restoredTop sz="94635"/>
  </p:normalViewPr>
  <p:slideViewPr>
    <p:cSldViewPr snapToGrid="0">
      <p:cViewPr varScale="1">
        <p:scale>
          <a:sx n="120" d="100"/>
          <a:sy n="12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302-03E7-B13A-1517-4A9B06C59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8CDAF-C443-D2AA-054B-1DA50B0A1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E62B-2C6C-D7A7-B2CA-3A5F9BA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9B98-89F2-72E0-D3CF-F212ECA0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1AC6-42F2-5BD0-B5A2-FD6D44A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B2A-BF80-DC7A-97D8-DC17B652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8935E-2E6B-41E6-6B57-DCF969CF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7504-8C84-1152-2135-79922D29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4857-788D-3FE5-AEB9-8795244B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FD78-E13D-30AC-355F-7AD6EFCB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82C3A-9C72-1081-707D-78F3B60A8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D6CFD-BCB7-198D-FEAB-EFC9ECD1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22FE-2D3B-1544-C997-1D9D6A8E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64DB-86AC-F671-E02E-28D64088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1B43-9666-4B95-2576-5D8A0988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3E00-3D85-6284-BE1D-8805E7E3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3877-7C16-5C87-82E8-AF38A2F1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621C-0093-E66F-A153-791CB21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14B8-EA18-A746-0B0C-56374796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35BB-CA8D-B337-7BEC-6ABD9D39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E75A-3409-36EF-DA34-92F24B49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BD43-049A-A5AD-9B4D-2EEC5774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F494-4959-0AB1-8BC4-3CBED6CA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2A99-62B6-6294-19F1-8CCC8520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8E96-7950-8245-B11B-13BE2304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03CC-122C-D0AF-471E-B1B2DBF4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BEED-9C42-2A89-EEC9-A37DBAE6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43D9-B169-C30E-1036-83BB69928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B2E9-527A-0E68-6258-DC2D4639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58F47-5D7C-56EE-620A-9C3EA8B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DFB1-7333-8A51-F573-06CFCA80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7A6C-5FCA-89F7-48CC-00EE68AF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DDD0E-90B2-8B01-A341-741DFE04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18A99-DB4A-DD1C-6204-733D2C488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2BFB9-A86A-EBF0-F7B5-87D158E59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8E2CE-5679-D3C4-A917-62AF0003A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8F9FB-682E-47B0-23C5-25311F72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B3396-C6ED-7CF7-3101-D8356CAC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5C79F-0C04-6C76-D0B4-5D5B90D7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7828-99FD-65CF-EDE5-18C8056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4D61B-52FF-ECB0-19B4-D18CFE5A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B2811-0230-1528-0725-CCF5B137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912C0-F599-452E-444F-4CAEF5CA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292D-F4B0-9052-E28D-FBDBD1BE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E98D-9EF7-4E10-7BED-CE8664DC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8495-989D-99C2-F872-88584A37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0CC3-3FE6-9364-CC60-1D66971B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7ED9-BB98-FC8B-F67A-98D6D33F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88A7-EC48-FDD3-BF2A-827F02AF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1A936-3C7A-D261-9512-B8201CBF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F8FB-D9E8-953B-A618-917BAC96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758F-561D-4976-38D6-69710183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63E8-553E-1E89-FC6B-10C0BAA3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272F2-1450-C7CD-D37A-5401CD627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4B34D-87C7-73EF-859C-2580CBB17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5E2E-1797-D8EA-FE8B-66651357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7FF8-6C0B-1905-42A1-4F8CA208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D70E-EEA8-D722-1686-B3BCA0A8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90898-CFAE-F4D1-F5C0-0773C1E7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CA1E6-2146-B143-B27F-7F5D3C93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B4C-817D-4169-E1D9-0710A4E74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1A6AB-03CA-E44C-BF69-61C73CC13E21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68D-A595-7121-06FD-33150FD72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BBED-5A1E-2217-9B25-922062F9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F6DCB-ACC8-414F-ABF4-E132B450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51A-2135-4A58-6364-2EBB56F30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935"/>
            <a:ext cx="9144000" cy="114237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10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2F91F-4A6A-AB35-81C2-6C72DFC3C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5879"/>
            <a:ext cx="9144000" cy="347153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 of Isolation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Granularity of locks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Optimistic Locking</a:t>
            </a:r>
          </a:p>
        </p:txBody>
      </p:sp>
    </p:spTree>
    <p:extLst>
      <p:ext uri="{BB962C8B-B14F-4D97-AF65-F5344CB8AC3E}">
        <p14:creationId xmlns:p14="http://schemas.microsoft.com/office/powerpoint/2010/main" val="194272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DEA4280F-FE59-E29C-974B-2BEA6863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54" y="0"/>
            <a:ext cx="8055492" cy="5246159"/>
          </a:xfrm>
          <a:prstGeom prst="rect">
            <a:avLst/>
          </a:prstGeom>
        </p:spPr>
      </p:pic>
      <p:pic>
        <p:nvPicPr>
          <p:cNvPr id="6" name="Picture 5" descr="A green and red text&#10;&#10;AI-generated content may be incorrect.">
            <a:extLst>
              <a:ext uri="{FF2B5EF4-FFF2-40B4-BE49-F238E27FC236}">
                <a16:creationId xmlns:a16="http://schemas.microsoft.com/office/drawing/2014/main" id="{D407E371-491A-E6BF-B7B6-BF6B9D7E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20" y="5469443"/>
            <a:ext cx="5973688" cy="13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C37B-263B-8A81-22A0-906E8EF6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45F09C-3722-6087-102F-9A400F39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1441249"/>
            <a:ext cx="9621078" cy="52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8EE30-A25B-001A-8307-719F212C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9B7712-5054-C736-C5B4-C344D7FD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8DAC2-025F-C907-D0DC-46EADFF8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8" y="1690688"/>
            <a:ext cx="10904434" cy="8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6CC3-AACF-3D8E-954B-16783DD8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</a:p>
        </p:txBody>
      </p:sp>
      <p:pic>
        <p:nvPicPr>
          <p:cNvPr id="7" name="Picture 6" descr="A close-up of a document&#10;&#10;Description automatically generated">
            <a:extLst>
              <a:ext uri="{FF2B5EF4-FFF2-40B4-BE49-F238E27FC236}">
                <a16:creationId xmlns:a16="http://schemas.microsoft.com/office/drawing/2014/main" id="{AFFD4816-957E-B5BB-AE3D-05BEF82A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8" y="2395279"/>
            <a:ext cx="6934200" cy="4343400"/>
          </a:xfrm>
          <a:prstGeom prst="rect">
            <a:avLst/>
          </a:prstGeom>
        </p:spPr>
      </p:pic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0351C817-037C-E1FE-3FBF-0C10DBCB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648" y="2514599"/>
            <a:ext cx="4252281" cy="4343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8809F-55AB-D281-905A-7230967DC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8" y="1690688"/>
            <a:ext cx="10904434" cy="8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9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B123FC-4E41-C5DC-42A4-2EA29862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3AFD1FC9-AB4E-DE7D-F8E0-5DD9548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9592"/>
            <a:ext cx="10627242" cy="270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59C27-2BAD-EE7B-FF51-B6EB18D7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8" y="1690688"/>
            <a:ext cx="10904434" cy="8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D233-4895-0BA6-C36F-88B9CC58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pic>
        <p:nvPicPr>
          <p:cNvPr id="7" name="Picture 6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0B0C7350-AF36-AD3D-ED8A-48A8AEEF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1" y="1690688"/>
            <a:ext cx="11858398" cy="316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1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B652A1-B202-F48E-9DA8-206A2C9E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42E656-9F55-8A7C-2D79-9CCEFB6C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5" y="1690688"/>
            <a:ext cx="11208690" cy="41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BA0E-1C9C-2610-BE10-4E6CAAB8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 of Isolation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79624-E484-E59B-6EAF-120D346D967D}"/>
              </a:ext>
            </a:extLst>
          </p:cNvPr>
          <p:cNvSpPr/>
          <p:nvPr/>
        </p:nvSpPr>
        <p:spPr>
          <a:xfrm>
            <a:off x="4763386" y="1573619"/>
            <a:ext cx="1509823" cy="435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 formed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EF5714-68DD-9A32-A7A4-7CA3C0EF7F7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452916" y="2009553"/>
            <a:ext cx="2065382" cy="295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CF2AD4-1C0C-CC84-3261-ACFF35B93103}"/>
              </a:ext>
            </a:extLst>
          </p:cNvPr>
          <p:cNvCxnSpPr>
            <a:cxnSpLocks/>
          </p:cNvCxnSpPr>
          <p:nvPr/>
        </p:nvCxnSpPr>
        <p:spPr>
          <a:xfrm>
            <a:off x="5518297" y="2009553"/>
            <a:ext cx="1810155" cy="54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64D3D8-4E26-A89D-6B2A-F8A36DB0D9BA}"/>
              </a:ext>
            </a:extLst>
          </p:cNvPr>
          <p:cNvSpPr txBox="1"/>
          <p:nvPr/>
        </p:nvSpPr>
        <p:spPr>
          <a:xfrm>
            <a:off x="3822254" y="1827585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DC39A-72E2-AC4C-9F86-FE594427F923}"/>
              </a:ext>
            </a:extLst>
          </p:cNvPr>
          <p:cNvSpPr txBox="1"/>
          <p:nvPr/>
        </p:nvSpPr>
        <p:spPr>
          <a:xfrm>
            <a:off x="6359251" y="20052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EE576-A23A-1630-D397-1F85509A3F46}"/>
              </a:ext>
            </a:extLst>
          </p:cNvPr>
          <p:cNvSpPr/>
          <p:nvPr/>
        </p:nvSpPr>
        <p:spPr>
          <a:xfrm>
            <a:off x="2615779" y="2333814"/>
            <a:ext cx="1770150" cy="738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Strict Two-phased (</a:t>
            </a:r>
            <a:r>
              <a:rPr lang="en-US" dirty="0" err="1"/>
              <a:t>Xlock</a:t>
            </a:r>
            <a:r>
              <a:rPr lang="en-US" dirty="0"/>
              <a:t> +</a:t>
            </a:r>
            <a:r>
              <a:rPr lang="en-US" dirty="0" err="1"/>
              <a:t>Slock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7B314-54FD-273E-C286-A0814D10C2CC}"/>
              </a:ext>
            </a:extLst>
          </p:cNvPr>
          <p:cNvSpPr/>
          <p:nvPr/>
        </p:nvSpPr>
        <p:spPr>
          <a:xfrm>
            <a:off x="6831758" y="2567874"/>
            <a:ext cx="1517112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Two-phased </a:t>
            </a:r>
            <a:r>
              <a:rPr lang="en-US" dirty="0" err="1"/>
              <a:t>Xlock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59CA06-2C3A-1AC8-2944-51839AFBEDF1}"/>
              </a:ext>
            </a:extLst>
          </p:cNvPr>
          <p:cNvCxnSpPr>
            <a:cxnSpLocks/>
          </p:cNvCxnSpPr>
          <p:nvPr/>
        </p:nvCxnSpPr>
        <p:spPr>
          <a:xfrm flipH="1">
            <a:off x="1881963" y="3079160"/>
            <a:ext cx="1618891" cy="55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A14C34-E76E-4BFE-B369-EEA4170CB2DC}"/>
              </a:ext>
            </a:extLst>
          </p:cNvPr>
          <p:cNvCxnSpPr>
            <a:cxnSpLocks/>
          </p:cNvCxnSpPr>
          <p:nvPr/>
        </p:nvCxnSpPr>
        <p:spPr>
          <a:xfrm flipH="1">
            <a:off x="6196693" y="3129670"/>
            <a:ext cx="1618891" cy="55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ECA432-5BE5-AA58-5067-F4506E48C70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500854" y="3072809"/>
            <a:ext cx="1076948" cy="6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003319-9DE3-3F75-AC87-EEB224751AA3}"/>
              </a:ext>
            </a:extLst>
          </p:cNvPr>
          <p:cNvCxnSpPr>
            <a:cxnSpLocks/>
          </p:cNvCxnSpPr>
          <p:nvPr/>
        </p:nvCxnSpPr>
        <p:spPr>
          <a:xfrm>
            <a:off x="7827943" y="3129670"/>
            <a:ext cx="1076948" cy="6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66DBC9-3925-D55E-C38D-F554DDF48CA4}"/>
              </a:ext>
            </a:extLst>
          </p:cNvPr>
          <p:cNvSpPr txBox="1"/>
          <p:nvPr/>
        </p:nvSpPr>
        <p:spPr>
          <a:xfrm>
            <a:off x="2063141" y="3104337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DA6D8-D882-50E6-91A9-9A4213E15CB3}"/>
              </a:ext>
            </a:extLst>
          </p:cNvPr>
          <p:cNvSpPr txBox="1"/>
          <p:nvPr/>
        </p:nvSpPr>
        <p:spPr>
          <a:xfrm>
            <a:off x="6536864" y="3125963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A090FB-5A5C-D2C3-81C6-6258E55A2F87}"/>
              </a:ext>
            </a:extLst>
          </p:cNvPr>
          <p:cNvSpPr txBox="1"/>
          <p:nvPr/>
        </p:nvSpPr>
        <p:spPr>
          <a:xfrm>
            <a:off x="4043683" y="31121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B517BA-41C7-8441-A088-53468A8A8453}"/>
              </a:ext>
            </a:extLst>
          </p:cNvPr>
          <p:cNvSpPr txBox="1"/>
          <p:nvPr/>
        </p:nvSpPr>
        <p:spPr>
          <a:xfrm>
            <a:off x="8222669" y="31121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28" name="Picture 27" descr="A screen shot of a computer&#10;&#10;Description automatically generated">
            <a:extLst>
              <a:ext uri="{FF2B5EF4-FFF2-40B4-BE49-F238E27FC236}">
                <a16:creationId xmlns:a16="http://schemas.microsoft.com/office/drawing/2014/main" id="{FF642920-13FF-82E5-19E1-47A83CA5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96" y="3659979"/>
            <a:ext cx="1536700" cy="2349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6DFDE0-2C7E-7E32-A78E-B33730A577BC}"/>
              </a:ext>
            </a:extLst>
          </p:cNvPr>
          <p:cNvSpPr txBox="1"/>
          <p:nvPr/>
        </p:nvSpPr>
        <p:spPr>
          <a:xfrm>
            <a:off x="1298829" y="600947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3</a:t>
            </a:r>
          </a:p>
        </p:txBody>
      </p:sp>
      <p:pic>
        <p:nvPicPr>
          <p:cNvPr id="31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8C4AA2D3-EA42-FEE3-D0FD-03DC09D9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45" y="3674192"/>
            <a:ext cx="1524000" cy="2590800"/>
          </a:xfrm>
          <a:prstGeom prst="rect">
            <a:avLst/>
          </a:prstGeom>
        </p:spPr>
      </p:pic>
      <p:pic>
        <p:nvPicPr>
          <p:cNvPr id="33" name="Picture 3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F78454A-3939-E032-2523-E1EB6246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044" y="3692469"/>
            <a:ext cx="1663700" cy="1981200"/>
          </a:xfrm>
          <a:prstGeom prst="rect">
            <a:avLst/>
          </a:prstGeom>
        </p:spPr>
      </p:pic>
      <p:pic>
        <p:nvPicPr>
          <p:cNvPr id="35" name="Picture 34" descr="A diagram of writing on a white background&#10;&#10;Description automatically generated">
            <a:extLst>
              <a:ext uri="{FF2B5EF4-FFF2-40B4-BE49-F238E27FC236}">
                <a16:creationId xmlns:a16="http://schemas.microsoft.com/office/drawing/2014/main" id="{37057595-2C2C-23EE-1084-E6DA0124F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791" y="3748562"/>
            <a:ext cx="1600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5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BB07-9E34-0C69-7110-5D5C6BD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563DDF-A0BA-F1B0-77FB-21F27D7B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73" y="2235487"/>
            <a:ext cx="2991678" cy="4257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816D1-E268-F65A-DF43-24004B5E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768"/>
            <a:ext cx="11948042" cy="5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9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94-5B65-354C-D61D-1FA71FFA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7E8F9D-EBAC-20F3-8C45-21975685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74" y="2250385"/>
            <a:ext cx="2991678" cy="425738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6CFCC6-3E39-5FD2-2EEC-83FDE9C7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871" y="2274736"/>
            <a:ext cx="3414176" cy="4141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DC51F-2EDD-72EA-F11D-91B78D5AA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6768"/>
            <a:ext cx="11948042" cy="5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C392-A672-62C8-FCFE-1355FDD4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pic>
        <p:nvPicPr>
          <p:cNvPr id="6" name="Picture 5" descr="A white rectangular grid with black and white text&#10;&#10;Description automatically generated">
            <a:extLst>
              <a:ext uri="{FF2B5EF4-FFF2-40B4-BE49-F238E27FC236}">
                <a16:creationId xmlns:a16="http://schemas.microsoft.com/office/drawing/2014/main" id="{A467CA4A-39A3-C80D-D6EA-66EA0A66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39" y="3633170"/>
            <a:ext cx="4527386" cy="3068283"/>
          </a:xfrm>
          <a:prstGeom prst="rect">
            <a:avLst/>
          </a:prstGeom>
        </p:spPr>
      </p:pic>
      <p:pic>
        <p:nvPicPr>
          <p:cNvPr id="12" name="Picture 11" descr="A close-up of a text&#10;&#10;AI-generated content may be incorrect.">
            <a:extLst>
              <a:ext uri="{FF2B5EF4-FFF2-40B4-BE49-F238E27FC236}">
                <a16:creationId xmlns:a16="http://schemas.microsoft.com/office/drawing/2014/main" id="{652DC351-B6BB-87DC-F7BF-34F45FA1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5" y="1354112"/>
            <a:ext cx="10156963" cy="2279058"/>
          </a:xfrm>
          <a:prstGeom prst="rect">
            <a:avLst/>
          </a:prstGeom>
        </p:spPr>
      </p:pic>
      <p:pic>
        <p:nvPicPr>
          <p:cNvPr id="14" name="Picture 13" descr="A group of black and white text&#10;&#10;AI-generated content may be incorrect.">
            <a:extLst>
              <a:ext uri="{FF2B5EF4-FFF2-40B4-BE49-F238E27FC236}">
                <a16:creationId xmlns:a16="http://schemas.microsoft.com/office/drawing/2014/main" id="{30B9FB8F-4C34-BB23-E8D0-E0D003E7C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162" y="3633170"/>
            <a:ext cx="4508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E670-1422-5E07-7508-20E62AC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0" i="0" dirty="0">
                <a:effectLst/>
                <a:latin typeface="Times New Roman" panose="02020603050405020304" pitchFamily="18" charset="0"/>
              </a:rPr>
              <a:t>Granularity of 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FE3B-6A7F-47E6-9A07-86300F52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079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(intention to have shared lock at finer level)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 (intention to have exclusive lock at finer level)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(Update lock): the relationship with S lock!</a:t>
            </a:r>
          </a:p>
        </p:txBody>
      </p:sp>
      <p:pic>
        <p:nvPicPr>
          <p:cNvPr id="5" name="Picture 4" descr="A white rectangular grid with black and white text&#10;&#10;Description automatically generated">
            <a:extLst>
              <a:ext uri="{FF2B5EF4-FFF2-40B4-BE49-F238E27FC236}">
                <a16:creationId xmlns:a16="http://schemas.microsoft.com/office/drawing/2014/main" id="{D42E83A6-236D-B4BC-63B3-AE2ECC67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07" y="2779071"/>
            <a:ext cx="4527386" cy="30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5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22B-BB11-8044-49BE-087C7A4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9495B078-CD4D-BEB7-0A4C-23CEC1F7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7" y="1690688"/>
            <a:ext cx="11566285" cy="3875225"/>
          </a:xfrm>
        </p:spPr>
      </p:pic>
    </p:spTree>
    <p:extLst>
      <p:ext uri="{BB962C8B-B14F-4D97-AF65-F5344CB8AC3E}">
        <p14:creationId xmlns:p14="http://schemas.microsoft.com/office/powerpoint/2010/main" val="352201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89</Words>
  <Application>Microsoft Macintosh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Week 10 tutorial</vt:lpstr>
      <vt:lpstr>Question 1</vt:lpstr>
      <vt:lpstr>Question 1</vt:lpstr>
      <vt:lpstr>Degrees of Isolation</vt:lpstr>
      <vt:lpstr>Question 2</vt:lpstr>
      <vt:lpstr>Question 2</vt:lpstr>
      <vt:lpstr>Question 3</vt:lpstr>
      <vt:lpstr>Granularity of locks</vt:lpstr>
      <vt:lpstr>Question 4</vt:lpstr>
      <vt:lpstr>PowerPoint Presentation</vt:lpstr>
      <vt:lpstr>Question 4</vt:lpstr>
      <vt:lpstr>Question 5</vt:lpstr>
      <vt:lpstr>Question 5</vt:lpstr>
      <vt:lpstr>Question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Qingtan Shen</dc:creator>
  <cp:lastModifiedBy>Qingtan Shen</cp:lastModifiedBy>
  <cp:revision>8</cp:revision>
  <dcterms:created xsi:type="dcterms:W3CDTF">2024-09-17T08:54:02Z</dcterms:created>
  <dcterms:modified xsi:type="dcterms:W3CDTF">2025-05-12T03:21:07Z</dcterms:modified>
</cp:coreProperties>
</file>