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2"/>
    <p:restoredTop sz="94672"/>
  </p:normalViewPr>
  <p:slideViewPr>
    <p:cSldViewPr snapToGrid="0">
      <p:cViewPr varScale="1">
        <p:scale>
          <a:sx n="120" d="100"/>
          <a:sy n="120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6E73-58CF-9577-89F7-161215F16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3260E-7AB5-6835-C099-02C346EE7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66313-E57C-3E30-DC7B-FDE42C0A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B1A-F6BF-6A4B-973B-04C7FC30C4B2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B3F5-463D-5637-DAE8-2106C9AD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1CBB-2249-CBB7-0217-3190368B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B01-DDBB-404A-8B46-9036776A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7222-1BA4-5D92-8489-E397BEAF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57BD2-8095-07A5-B302-DF481F1A4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9C59-E0F4-C5B1-AE35-C5E97C87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B1A-F6BF-6A4B-973B-04C7FC30C4B2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50DCC-BA0B-A237-BB81-CA32B2C1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EAFCF-EA6C-A270-C784-C2411621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B01-DDBB-404A-8B46-9036776A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A0463-AA6E-D3AB-361A-12D65C0F6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6F3A4-E0E2-F491-1DC7-BFED821D0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2E3D-2AC7-9AAB-DE38-52428CC2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B1A-F6BF-6A4B-973B-04C7FC30C4B2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6CB5-C014-1DD9-9A81-C0A95441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9E9F-A5C7-9C42-E25B-1B023910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B01-DDBB-404A-8B46-9036776A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2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C1D5-95AF-8F2D-6651-9B4E3D60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23351-7914-88D5-08AC-1B2C4980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AD0E-BC89-F738-A1C0-D4BD0DAD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B1A-F6BF-6A4B-973B-04C7FC30C4B2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26EB-A36F-06E1-51E2-E5B8C6F2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36FA-3F43-18D0-ED6F-B471323C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B01-DDBB-404A-8B46-9036776A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DBD4-4A81-2098-8466-4CD00CCD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606F9-1E0C-8628-4FBB-B96464A43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B37B-419A-DA21-D696-C2B2143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B1A-F6BF-6A4B-973B-04C7FC30C4B2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15B10-0275-D8A0-4B0F-B5F2355E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0D92-5E28-0672-EF0D-784D1D5A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B01-DDBB-404A-8B46-9036776A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8ED9-6929-267F-E29D-41326BB5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8161-07FB-7711-869C-11B205265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4C002-B418-CD65-DA60-394325B2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89A8A-3F1C-9387-07CE-0B55AC0C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B1A-F6BF-6A4B-973B-04C7FC30C4B2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335E3-9F90-5869-826E-9DE97AB0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CAD5E-DC6F-27F0-3D8C-35DC0602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B01-DDBB-404A-8B46-9036776A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25C3-3C8B-A5F2-3E36-AFB517E4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0D046-87DF-F13F-7499-DAE3125B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9CD4C-DCC6-BBFA-91B6-BDC64A4CA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F8F06-D592-9647-AA3B-CEE4BB55B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01FAC-8FFA-C001-8F3D-56B2C11A6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9F7E2-9A81-3AD8-3750-E4D17CFE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B1A-F6BF-6A4B-973B-04C7FC30C4B2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6AC39-E5A3-D003-8C0F-24B6A2F6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7C6E6-185B-6068-23C0-0208CFD8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B01-DDBB-404A-8B46-9036776A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9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3EEB-4DCA-716B-36CE-5D065C27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CCF08-57C4-2FA0-5475-CAC38C75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B1A-F6BF-6A4B-973B-04C7FC30C4B2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D5FED-CDCE-B261-7B74-5346AC6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EB8C8-9A76-D5F0-D97B-836B50A1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B01-DDBB-404A-8B46-9036776A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4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76BE3-D712-0721-3D27-9B8E9E30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B1A-F6BF-6A4B-973B-04C7FC30C4B2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05905-0CFB-C8D7-DF09-5B0FB2FD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A3746-1DBD-4BCC-5A21-42EE174A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B01-DDBB-404A-8B46-9036776A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8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FBD0-4EAF-CB8C-30F8-C68F9172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D04A-7AE9-A653-B702-1D6D9608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F4731-A466-59C1-C431-CAA63D444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FE582-FD37-5D81-BD81-EC4DD479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B1A-F6BF-6A4B-973B-04C7FC30C4B2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C9E6-9E68-BBB1-409C-38670457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C061-919F-9C07-6A30-DADFEF4C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B01-DDBB-404A-8B46-9036776A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44BF-C175-4843-23DC-E66043C2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64B02-FB4F-8B91-51EC-44E4B3A5A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0C00C-E2AE-CD40-C6BF-2CC40225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6BBE8-A86A-2A7E-20FB-54A6C364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BB1A-F6BF-6A4B-973B-04C7FC30C4B2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CF41-5F3C-01CD-A71C-04CBD1D0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A8115-5D54-898A-BEA3-0F8DC657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0B01-DDBB-404A-8B46-9036776A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0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298F8-B375-2E8A-9708-B6EDF4B5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35CDD-53EA-8F89-FFBB-B5D40924F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50B2-478D-E55C-4AC6-A271CAC7D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2BB1A-F6BF-6A4B-973B-04C7FC30C4B2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B92D-0E49-6693-7C4B-F9F44EDF9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78F2F-B252-8348-4948-830C95A48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00B01-DDBB-404A-8B46-9036776A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5663-0344-EEB2-23CD-A89D84B6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0351"/>
            <a:ext cx="9144000" cy="11098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W9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694CF-EE73-65CD-FC46-678B94A1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6795"/>
            <a:ext cx="9144000" cy="458544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Slock,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Xlock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Two-phase locking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99131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E556-0AEA-D4DF-9C4C-C46E6CCD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974A8-BD48-6C3B-0622-4AD8E09E1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19" y="2179785"/>
            <a:ext cx="11679961" cy="13255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0A6868-7073-1B3A-390F-1AE9F6316439}"/>
              </a:ext>
            </a:extLst>
          </p:cNvPr>
          <p:cNvSpPr txBox="1"/>
          <p:nvPr/>
        </p:nvSpPr>
        <p:spPr>
          <a:xfrm>
            <a:off x="256019" y="3989129"/>
            <a:ext cx="11347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In the strict two-phase locks (Degree 3) / two-phase exclusive locks (Degree 2),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they cause wormholes in the dependency graph?</a:t>
            </a:r>
          </a:p>
        </p:txBody>
      </p:sp>
    </p:spTree>
    <p:extLst>
      <p:ext uri="{BB962C8B-B14F-4D97-AF65-F5344CB8AC3E}">
        <p14:creationId xmlns:p14="http://schemas.microsoft.com/office/powerpoint/2010/main" val="376242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BF2A-148E-2F2B-04DA-D0D27794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</a:p>
        </p:txBody>
      </p:sp>
      <p:pic>
        <p:nvPicPr>
          <p:cNvPr id="5" name="Content Placeholder 4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57A235BA-6CC6-73D2-DF00-02E9644F0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82" y="1726126"/>
            <a:ext cx="10757836" cy="3405747"/>
          </a:xfrm>
        </p:spPr>
      </p:pic>
    </p:spTree>
    <p:extLst>
      <p:ext uri="{BB962C8B-B14F-4D97-AF65-F5344CB8AC3E}">
        <p14:creationId xmlns:p14="http://schemas.microsoft.com/office/powerpoint/2010/main" val="47013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90C2-B18E-68CA-4B42-FE624F5D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8E7D1-7344-57CE-ABAC-7416A2E3C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036230" cy="519352"/>
          </a:xfrm>
        </p:spPr>
      </p:pic>
      <p:pic>
        <p:nvPicPr>
          <p:cNvPr id="7" name="Picture 6" descr="A diagram of a mode of lock&#10;&#10;AI-generated content may be incorrect.">
            <a:extLst>
              <a:ext uri="{FF2B5EF4-FFF2-40B4-BE49-F238E27FC236}">
                <a16:creationId xmlns:a16="http://schemas.microsoft.com/office/drawing/2014/main" id="{1E3CE234-E55C-FD40-1AB0-1E0CF38DB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71" y="2649257"/>
            <a:ext cx="7072257" cy="38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9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CC31-EDFE-7D2F-AE81-A40EF223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4E84FED-28D6-D065-EC17-A836F259D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23" y="1690688"/>
            <a:ext cx="11158354" cy="3594006"/>
          </a:xfrm>
        </p:spPr>
      </p:pic>
    </p:spTree>
    <p:extLst>
      <p:ext uri="{BB962C8B-B14F-4D97-AF65-F5344CB8AC3E}">
        <p14:creationId xmlns:p14="http://schemas.microsoft.com/office/powerpoint/2010/main" val="172323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BDF8-F367-DD63-D310-1269D9CF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9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</p:txBody>
      </p:sp>
      <p:pic>
        <p:nvPicPr>
          <p:cNvPr id="5" name="Content Placeholder 4" descr="A diagram of a computer code&#10;&#10;AI-generated content may be incorrect.">
            <a:extLst>
              <a:ext uri="{FF2B5EF4-FFF2-40B4-BE49-F238E27FC236}">
                <a16:creationId xmlns:a16="http://schemas.microsoft.com/office/drawing/2014/main" id="{E96F895E-99FE-838C-7E3E-7E65C2074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983" y="1414462"/>
            <a:ext cx="7380034" cy="5443538"/>
          </a:xfrm>
        </p:spPr>
      </p:pic>
    </p:spTree>
    <p:extLst>
      <p:ext uri="{BB962C8B-B14F-4D97-AF65-F5344CB8AC3E}">
        <p14:creationId xmlns:p14="http://schemas.microsoft.com/office/powerpoint/2010/main" val="199330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9A11-C0D8-74BA-C34F-C48B0654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7EC1210-1B1D-6FB6-6FE2-F9234ACD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587" y="1498831"/>
            <a:ext cx="7294826" cy="5359169"/>
          </a:xfrm>
        </p:spPr>
      </p:pic>
    </p:spTree>
    <p:extLst>
      <p:ext uri="{BB962C8B-B14F-4D97-AF65-F5344CB8AC3E}">
        <p14:creationId xmlns:p14="http://schemas.microsoft.com/office/powerpoint/2010/main" val="146143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822A-1207-AA8B-72CC-DE226E69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0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37FF023-5C99-6E80-9699-00CCE1C6C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258" y="1421575"/>
            <a:ext cx="6791924" cy="5436425"/>
          </a:xfrm>
        </p:spPr>
      </p:pic>
    </p:spTree>
    <p:extLst>
      <p:ext uri="{BB962C8B-B14F-4D97-AF65-F5344CB8AC3E}">
        <p14:creationId xmlns:p14="http://schemas.microsoft.com/office/powerpoint/2010/main" val="359269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51B2-26E8-59E0-8692-CF2EAD77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A79C827-7E6C-3E9C-33D5-ED4B03469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443" y="1589623"/>
            <a:ext cx="11303113" cy="36787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115F0-2D07-B400-1E4B-C003B37DA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3" y="5268377"/>
            <a:ext cx="10996291" cy="113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3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12E3-DCEA-3F7A-4E44-4B3FE9CF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9DE73-32E1-5BB0-B68D-6E34F7929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0539"/>
            <a:ext cx="5488172" cy="38513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83CFE2-268D-FA28-95E5-F38AC4A3A83F}"/>
              </a:ext>
            </a:extLst>
          </p:cNvPr>
          <p:cNvSpPr txBox="1"/>
          <p:nvPr/>
        </p:nvSpPr>
        <p:spPr>
          <a:xfrm>
            <a:off x="838200" y="3415525"/>
            <a:ext cx="11347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In the strict two-phase locks (Degree 3) / two-phase exclusive locks (Degree 2),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they cause wormholes in the dependency graph?</a:t>
            </a:r>
          </a:p>
        </p:txBody>
      </p:sp>
    </p:spTree>
    <p:extLst>
      <p:ext uri="{BB962C8B-B14F-4D97-AF65-F5344CB8AC3E}">
        <p14:creationId xmlns:p14="http://schemas.microsoft.com/office/powerpoint/2010/main" val="207031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73</Words>
  <Application>Microsoft Macintosh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Tutorial W9</vt:lpstr>
      <vt:lpstr>Q1</vt:lpstr>
      <vt:lpstr>Q1</vt:lpstr>
      <vt:lpstr>Q2</vt:lpstr>
      <vt:lpstr>Q2</vt:lpstr>
      <vt:lpstr>Q2</vt:lpstr>
      <vt:lpstr>Q2</vt:lpstr>
      <vt:lpstr>Q2</vt:lpstr>
      <vt:lpstr>Q3</vt:lpstr>
      <vt:lpstr>Q3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Qingtan Shen</dc:creator>
  <cp:lastModifiedBy>Qingtan Shen</cp:lastModifiedBy>
  <cp:revision>2</cp:revision>
  <dcterms:created xsi:type="dcterms:W3CDTF">2025-05-04T10:36:23Z</dcterms:created>
  <dcterms:modified xsi:type="dcterms:W3CDTF">2025-05-05T04:21:26Z</dcterms:modified>
</cp:coreProperties>
</file>