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6" r:id="rId7"/>
    <p:sldId id="268" r:id="rId8"/>
    <p:sldId id="269" r:id="rId9"/>
    <p:sldId id="27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/>
    <p:restoredTop sz="94703"/>
  </p:normalViewPr>
  <p:slideViewPr>
    <p:cSldViewPr snapToGrid="0">
      <p:cViewPr varScale="1">
        <p:scale>
          <a:sx n="128" d="100"/>
          <a:sy n="128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EABC3-F3F9-4641-BBCE-00CB5E63FA97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BC5A8-3F05-F645-BB9D-C4DB8705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1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DE8A-EC17-9E2B-6ED8-5AC7349BD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9F75B-33D9-7391-7E7B-62959367C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4BAD-1C3B-1DCE-26AF-2E5A5175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B1C1-5F64-EE4F-AC15-454C7FB04D84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4852-9E80-EDB9-520C-DF44701C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1CFBF-2C0F-CFCE-A6A5-737B9374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5FD-4D63-3340-B1A6-122C596A1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2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FAF0-4BC7-BE1E-C9FF-5D0FBB8A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87580-1FE8-39BD-0A73-23D5AB4E4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9B272-DEEB-AC2F-1446-F022791E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B1C1-5F64-EE4F-AC15-454C7FB04D84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7CAB-BA76-939D-B5BD-F93B695D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7BE4C-AA4C-D941-F338-24D15916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5FD-4D63-3340-B1A6-122C596A1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A93B4-5E97-72E9-2BDF-17450318C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A1020-8265-FFB2-1BAB-0D28A6B6D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FCBF9-5F21-BF0E-4DAE-A60BCF49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B1C1-5F64-EE4F-AC15-454C7FB04D84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FA19C-E723-00A1-CB55-DED43577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E7DCC-02E0-A8C8-57A9-F3BC508A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5FD-4D63-3340-B1A6-122C596A1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3F47-1F0C-DB8D-7D92-13DA349B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B9C7-B6A5-D555-5D86-7677269C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1E55-D736-4337-DE0F-830E8BF7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B1C1-5F64-EE4F-AC15-454C7FB04D84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A6E2-74B9-14F1-725D-0E78CF9C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0D8F-DC39-916C-DEC7-5FDB0C3F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5FD-4D63-3340-B1A6-122C596A1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7625-8839-F329-0748-048C2854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6923E-F3EB-ADFC-EFAD-642E0F7B9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CF5B3-2F2B-4627-7187-1EF724D2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B1C1-5F64-EE4F-AC15-454C7FB04D84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57BD3-39B7-62A5-FBF9-50D6FBEC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65F99-4BEB-A574-5B86-A2E36F43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5FD-4D63-3340-B1A6-122C596A1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8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28C6-FE30-B6DB-C82F-7450ED77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BEB9-CCE4-67C8-C0D3-2DBD38AC5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5D79F-6E59-CFC3-AAC0-EBF234016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C6247-7AA8-5D9D-EF95-0C051E48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B1C1-5F64-EE4F-AC15-454C7FB04D84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63CE9-12F1-9D77-4EFA-F48427B3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C13B-4A32-9822-35A5-B3B71561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5FD-4D63-3340-B1A6-122C596A1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669F-5D3B-4599-8BF0-7D7E94AE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8716-716B-A6AF-BE1C-1A4C3E0BF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2AD6C-9787-3A22-5F7D-CB98EC7EF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9CB01-F6FC-F27E-1A22-A447F0330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7A0F5-33DE-9C6F-7A9A-945AE8969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A64D7-7B9B-B090-7296-A4A70BF3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B1C1-5F64-EE4F-AC15-454C7FB04D84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1ED8E-0910-791B-0A88-8CD7ADFB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75075-FDEC-C76D-CAD3-E4429498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5FD-4D63-3340-B1A6-122C596A1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5C5A-35E6-FA0B-23CA-1DC71FE2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9F4A0-FB5F-414C-FF5A-18460BF8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B1C1-5F64-EE4F-AC15-454C7FB04D84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F8401-B2C4-58F0-E5FE-EF6AB40B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37112-AAFD-C49B-67CC-0DF6122D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5FD-4D63-3340-B1A6-122C596A1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02F73-E9F3-997A-B745-37B550F5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B1C1-5F64-EE4F-AC15-454C7FB04D84}" type="datetimeFigureOut">
              <a:rPr lang="en-US" smtClean="0"/>
              <a:t>3/17/25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0385D-A542-6007-64A7-4B36E0CF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D033-5FAB-D1FB-494D-7FFA22F4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5FD-4D63-3340-B1A6-122C596A1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0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E715-BA9F-2F58-E624-E37542E4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1196-F3A8-9319-5B07-F1A959957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801AD-3542-30E7-86C5-5620ECD1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2D634-89FC-A69C-6462-F0E42A1D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B1C1-5F64-EE4F-AC15-454C7FB04D84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211F-8EF7-F735-EE58-D8C729A9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515F6-F01E-1508-3087-02E8EC84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5FD-4D63-3340-B1A6-122C596A1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85F7-99A4-7747-B313-370672FD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5158B-FFC3-A32E-4E97-EC506FA99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E5D5D-72CF-CF18-766B-1F592B21B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F3FF9-7F17-8B02-BF9D-19BB6ABC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B1C1-5F64-EE4F-AC15-454C7FB04D84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D9A3E-C4D5-674C-26E0-6020F511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E0741-DF33-FABD-2D31-8E764992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5FD-4D63-3340-B1A6-122C596A1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1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CDE7E-ED3E-E16B-4D2E-86712D71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56FA5-0723-22A1-C3B4-B81D4411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BA02-95AA-B1DB-192D-B3F431206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9B1C1-5F64-EE4F-AC15-454C7FB04D84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12CD9-99C4-923E-6778-28FFD04D7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B3646-33C2-E5FD-665F-5715C619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7285FD-4D63-3340-B1A6-122C596A1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0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F9CF-EF83-E993-3E21-DC17FC8BF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6948"/>
            <a:ext cx="9144000" cy="87871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1EB78-245C-666F-7E9F-30930E7ED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4428"/>
            <a:ext cx="9144000" cy="3419061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questions: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Drive (HDD) / Solid State Drive (SSD)</a:t>
            </a:r>
          </a:p>
          <a:p>
            <a:pPr marL="457200" indent="-457200" algn="l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/ Main Memory</a:t>
            </a:r>
          </a:p>
          <a:p>
            <a:pPr marL="457200" indent="-457200" algn="l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</a:t>
            </a:r>
          </a:p>
          <a:p>
            <a:pPr marL="457200" indent="-457200" algn="l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45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3D6A-3C50-FBF1-67E3-52CE93AE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241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8FA6-73E0-D59C-EC26-BE439AFA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4"/>
            <a:ext cx="10515600" cy="4609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Key-value database: no need complex relational structure, only key-value pairs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48AEB9D-3DD8-4E03-7332-7C698772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98" y="2692437"/>
            <a:ext cx="2531212" cy="3484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2997DB-6590-31F4-3065-D1AE62F612AD}"/>
              </a:ext>
            </a:extLst>
          </p:cNvPr>
          <p:cNvSpPr txBox="1"/>
          <p:nvPr/>
        </p:nvSpPr>
        <p:spPr>
          <a:xfrm>
            <a:off x="5805377" y="4540102"/>
            <a:ext cx="3639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 insertion / search fast</a:t>
            </a:r>
          </a:p>
        </p:txBody>
      </p:sp>
    </p:spTree>
    <p:extLst>
      <p:ext uri="{BB962C8B-B14F-4D97-AF65-F5344CB8AC3E}">
        <p14:creationId xmlns:p14="http://schemas.microsoft.com/office/powerpoint/2010/main" val="181310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B9CC-AF69-ECC4-65A0-02B24632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200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9FD7-7BBC-64E0-E0A0-E50B6B90B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128"/>
            <a:ext cx="10515600" cy="45698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storage: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92E0F-06DB-0066-5D28-ADAD87198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4781"/>
            <a:ext cx="10615726" cy="321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BC1D7-AEF4-09B2-216A-FAEC2A6A9D0D}"/>
              </a:ext>
            </a:extLst>
          </p:cNvPr>
          <p:cNvSpPr txBox="1"/>
          <p:nvPr/>
        </p:nvSpPr>
        <p:spPr>
          <a:xfrm>
            <a:off x="1041991" y="2583712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1226622-92CB-1F0C-FD38-2F6E03A3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91" y="3057729"/>
            <a:ext cx="3225209" cy="2641220"/>
          </a:xfrm>
          <a:prstGeom prst="rect">
            <a:avLst/>
          </a:prstGeom>
        </p:spPr>
      </p:pic>
      <p:pic>
        <p:nvPicPr>
          <p:cNvPr id="10" name="Picture 9" descr="A computer screen with text&#10;&#10;Description automatically generated">
            <a:extLst>
              <a:ext uri="{FF2B5EF4-FFF2-40B4-BE49-F238E27FC236}">
                <a16:creationId xmlns:a16="http://schemas.microsoft.com/office/drawing/2014/main" id="{23970142-A212-AC9D-D9F5-BD716BE26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777" y="3045377"/>
            <a:ext cx="4711061" cy="2641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D2E3F7-3D9E-C3B0-1F8F-D40D644B7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990" y="5874588"/>
            <a:ext cx="9941913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3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BB1F-EBE7-004E-82BC-2A5EEE54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022F-5540-F728-F275-09321AD2C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Column-based NoSQL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Relational database (Row-based)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How is the data stored in a relational database / column-based NoSQL?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D9AD2BB5-6425-8FE3-99C5-FE4A9DC3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9425"/>
            <a:ext cx="73787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A05F5-F5EC-6703-063C-D525052D3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6173"/>
            <a:ext cx="10068878" cy="68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6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DC62-FA58-D639-09A8-16A21E9E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A4DC4-4467-BDCF-8ADC-56122B52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storage: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Neo4j database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8ED1A-63F3-AB0A-3EA4-0644C43B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61840"/>
            <a:ext cx="9782661" cy="729142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B9B1651-CBDD-E403-7728-0B93C8CCF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18933"/>
            <a:ext cx="6200554" cy="1040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582A6-A613-91E0-8C26-71292CF79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732079"/>
            <a:ext cx="6200554" cy="61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9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215F-4824-BD11-7D25-94F20639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72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51F3-298D-9767-B534-CE0143CF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4"/>
            <a:ext cx="10515600" cy="501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hard disk drive (HDD)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of (track / sector / cluster)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time delay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 time delay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possible: (Seek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time+Rotate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= 0)?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solid state drive (SSD)</a:t>
            </a:r>
          </a:p>
        </p:txBody>
      </p:sp>
      <p:pic>
        <p:nvPicPr>
          <p:cNvPr id="7" name="Picture 6" descr="A diagram of a circular object with text&#10;&#10;Description automatically generated">
            <a:extLst>
              <a:ext uri="{FF2B5EF4-FFF2-40B4-BE49-F238E27FC236}">
                <a16:creationId xmlns:a16="http://schemas.microsoft.com/office/drawing/2014/main" id="{E6E0E17C-C739-BAE5-229C-B4A6894B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196" y="1552354"/>
            <a:ext cx="4587358" cy="410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3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D9B4-7D82-216F-FFD5-81C75298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  <a:endParaRPr lang="en-US" dirty="0"/>
          </a:p>
        </p:txBody>
      </p:sp>
      <p:pic>
        <p:nvPicPr>
          <p:cNvPr id="5" name="Content Placeholder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3B19BE12-B547-577B-683A-37B10260D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2534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C1910-5415-C749-7977-F7D2DF012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03702"/>
            <a:ext cx="7772400" cy="9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4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2519-0039-4B45-990D-BF696517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37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9E49-7CF9-DE8F-3F50-0171233C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504"/>
            <a:ext cx="10515600" cy="4548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Memory Structure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of (Cache / Main Memory)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Cache: smaller, faster, stores frequently accessed data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Memory: larger, slower, primary memory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hits / cache miss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9395A-0420-9AE1-D6E0-9EBAC230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60114"/>
            <a:ext cx="10299677" cy="872854"/>
          </a:xfrm>
          <a:prstGeom prst="rect">
            <a:avLst/>
          </a:prstGeom>
        </p:spPr>
      </p:pic>
      <p:pic>
        <p:nvPicPr>
          <p:cNvPr id="9" name="Picture 8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FE48C5AD-C872-16DC-A79E-8E06C2709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203" y="1797886"/>
            <a:ext cx="3879597" cy="31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5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99B6-E0F3-094A-0A08-502CA84B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370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  <a:endParaRPr lang="en-US" dirty="0"/>
          </a:p>
        </p:txBody>
      </p:sp>
      <p:pic>
        <p:nvPicPr>
          <p:cNvPr id="5" name="Content Placeholder 4" descr="A math problem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ECE35435-DDF6-3055-0321-7ED21D22A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8834"/>
            <a:ext cx="12186206" cy="3695816"/>
          </a:xfrm>
        </p:spPr>
      </p:pic>
    </p:spTree>
    <p:extLst>
      <p:ext uri="{BB962C8B-B14F-4D97-AF65-F5344CB8AC3E}">
        <p14:creationId xmlns:p14="http://schemas.microsoft.com/office/powerpoint/2010/main" val="335614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BF71-7229-5BFA-7C81-B484F635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5C0A8-1EEA-5485-A3D5-AF02EF3BE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52" y="1690688"/>
            <a:ext cx="11037896" cy="3747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8CC70-A797-230B-5566-3C65EBF972BF}"/>
              </a:ext>
            </a:extLst>
          </p:cNvPr>
          <p:cNvSpPr txBox="1"/>
          <p:nvPr/>
        </p:nvSpPr>
        <p:spPr>
          <a:xfrm>
            <a:off x="838200" y="3429000"/>
            <a:ext cx="6061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File / RDBS / Object Oriented / NoSQL</a:t>
            </a:r>
          </a:p>
        </p:txBody>
      </p:sp>
    </p:spTree>
    <p:extLst>
      <p:ext uri="{BB962C8B-B14F-4D97-AF65-F5344CB8AC3E}">
        <p14:creationId xmlns:p14="http://schemas.microsoft.com/office/powerpoint/2010/main" val="220594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B890A-78CF-6058-3EE2-2B71F4389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538F-1249-67B6-6D41-E8A749FC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89A3F-147F-0AD3-820B-F20408E15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52" y="1690688"/>
            <a:ext cx="11037896" cy="374780"/>
          </a:xfrm>
        </p:spPr>
      </p:pic>
      <p:pic>
        <p:nvPicPr>
          <p:cNvPr id="4" name="Picture 3" descr="A close-up of blue text&#10;&#10;AI-generated content may be incorrect.">
            <a:extLst>
              <a:ext uri="{FF2B5EF4-FFF2-40B4-BE49-F238E27FC236}">
                <a16:creationId xmlns:a16="http://schemas.microsoft.com/office/drawing/2014/main" id="{898B6522-074F-43DF-A5DF-1A2222CC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0999"/>
            <a:ext cx="6104532" cy="2597673"/>
          </a:xfrm>
          <a:prstGeom prst="rect">
            <a:avLst/>
          </a:prstGeom>
        </p:spPr>
      </p:pic>
      <p:pic>
        <p:nvPicPr>
          <p:cNvPr id="8" name="Picture 7" descr="A diagram of a product&#10;&#10;AI-generated content may be incorrect.">
            <a:extLst>
              <a:ext uri="{FF2B5EF4-FFF2-40B4-BE49-F238E27FC236}">
                <a16:creationId xmlns:a16="http://schemas.microsoft.com/office/drawing/2014/main" id="{76C9E0E8-F109-904A-254C-617C47F9C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113" y="3142503"/>
            <a:ext cx="49403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5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6C362-FBFD-3A46-1508-812C3A36C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8D7D-9116-E241-9F5B-D21DE1A4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E1345-638B-16C8-2B7D-757222440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52" y="1690688"/>
            <a:ext cx="11037896" cy="374780"/>
          </a:xfrm>
        </p:spPr>
      </p:pic>
      <p:pic>
        <p:nvPicPr>
          <p:cNvPr id="4" name="Picture 3" descr="A close-up of blue text&#10;&#10;AI-generated content may be incorrect.">
            <a:extLst>
              <a:ext uri="{FF2B5EF4-FFF2-40B4-BE49-F238E27FC236}">
                <a16:creationId xmlns:a16="http://schemas.microsoft.com/office/drawing/2014/main" id="{26E64E5D-054D-D28E-60F5-B3670460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49" y="2499583"/>
            <a:ext cx="7530657" cy="1858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8E69BC-6B3F-5C31-C763-089F3612E7DA}"/>
              </a:ext>
            </a:extLst>
          </p:cNvPr>
          <p:cNvSpPr txBox="1"/>
          <p:nvPr/>
        </p:nvSpPr>
        <p:spPr>
          <a:xfrm>
            <a:off x="7800220" y="2453140"/>
            <a:ext cx="41697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example: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car is an object (contains owner,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engine, wheels); owner and engine can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another object with other attributes.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is slow (no indexes, more data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load)</a:t>
            </a: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71B8CC6-0C2E-6A5E-110A-B1F7BD191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959" y="4358416"/>
            <a:ext cx="1768836" cy="2435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61EDF9-AB86-DA78-F064-293BC87328EB}"/>
              </a:ext>
            </a:extLst>
          </p:cNvPr>
          <p:cNvSpPr txBox="1"/>
          <p:nvPr/>
        </p:nvSpPr>
        <p:spPr>
          <a:xfrm>
            <a:off x="1118795" y="5007685"/>
            <a:ext cx="17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example: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7D26C-2739-5C89-429B-E01A9660F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795" y="6405852"/>
            <a:ext cx="8927721" cy="4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7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B2BC1-9AF4-8E00-0957-DAA90B42C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FA7A-6ABD-5777-D123-E50CB096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241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21D2FA-A673-3AAD-E3B4-27DC0E1A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7544"/>
            <a:ext cx="8457726" cy="702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3D69AE-2ED2-561E-9111-B5B8470431A9}"/>
              </a:ext>
            </a:extLst>
          </p:cNvPr>
          <p:cNvSpPr txBox="1"/>
          <p:nvPr/>
        </p:nvSpPr>
        <p:spPr>
          <a:xfrm>
            <a:off x="1043492" y="3119718"/>
            <a:ext cx="9063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– value database / document storage / column based / graph storage</a:t>
            </a:r>
          </a:p>
        </p:txBody>
      </p:sp>
    </p:spTree>
    <p:extLst>
      <p:ext uri="{BB962C8B-B14F-4D97-AF65-F5344CB8AC3E}">
        <p14:creationId xmlns:p14="http://schemas.microsoft.com/office/powerpoint/2010/main" val="168513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248</Words>
  <Application>Microsoft Macintosh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Tutorial Week 2</vt:lpstr>
      <vt:lpstr>Question 1</vt:lpstr>
      <vt:lpstr>Question 1</vt:lpstr>
      <vt:lpstr>Question 2</vt:lpstr>
      <vt:lpstr>Question 2</vt:lpstr>
      <vt:lpstr>Question 3</vt:lpstr>
      <vt:lpstr>Question 3</vt:lpstr>
      <vt:lpstr>Question 3</vt:lpstr>
      <vt:lpstr>Question 4</vt:lpstr>
      <vt:lpstr>Question 4</vt:lpstr>
      <vt:lpstr>Question 4</vt:lpstr>
      <vt:lpstr>Question 4</vt:lpstr>
      <vt:lpstr>Question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Qingtan Shen</dc:creator>
  <cp:lastModifiedBy>Qingtan Shen</cp:lastModifiedBy>
  <cp:revision>6</cp:revision>
  <dcterms:created xsi:type="dcterms:W3CDTF">2024-07-30T08:24:40Z</dcterms:created>
  <dcterms:modified xsi:type="dcterms:W3CDTF">2025-03-17T02:29:24Z</dcterms:modified>
</cp:coreProperties>
</file>