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0" r:id="rId14"/>
    <p:sldId id="27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7"/>
    <p:restoredTop sz="94925"/>
  </p:normalViewPr>
  <p:slideViewPr>
    <p:cSldViewPr snapToGrid="0">
      <p:cViewPr varScale="1">
        <p:scale>
          <a:sx n="130" d="100"/>
          <a:sy n="13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3C57-26AC-4CFB-E4FC-ADB2CDC77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A05A0-A57A-43C5-1A37-C7B90AE21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F8FF-B878-3EE2-EFB2-04D05593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5976-347D-9E4F-804B-F21B1299374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9AB3B-4ACD-D761-34F8-5E04E5BE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436AD-5C9D-92FD-D32C-1D5E9E06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83B4-CD0B-764E-84A4-D9720192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2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4353-2922-F23F-676C-3F27D13B2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E8E6D-1E77-250B-97E9-13E0DBE0F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3F47D-CCF4-8E55-A137-FE937C6F8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5976-347D-9E4F-804B-F21B1299374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73442-722D-38D0-35CC-D37DF37F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6960C-29C7-A21F-1D04-B7171CB82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83B4-CD0B-764E-84A4-D9720192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2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BC344-1CEB-E4EC-D865-01FD44B8C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ED422-2D65-ADA3-86C2-F4ABEAD8D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5FCA4-6F06-8FB3-F1A9-7AE88B7F2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5976-347D-9E4F-804B-F21B1299374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D1D00-6D30-B755-DC12-DF868024D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9A2F-06E1-B580-CD26-75590474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83B4-CD0B-764E-84A4-D9720192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7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AA4E-0893-DAEA-7A55-95F1DAE0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81638-208B-2885-B45C-D31C7A13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7E773-FCC1-D956-E271-E5EB1BC9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5976-347D-9E4F-804B-F21B1299374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62820-A073-6F33-147D-08A34217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F9C8-E28E-D59D-22A1-876C0024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83B4-CD0B-764E-84A4-D9720192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814B-0D8E-8575-BEF6-55C64E65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3300C-8004-8FB7-5B13-F775B38A9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C231-86F2-F454-58F7-73346984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5976-347D-9E4F-804B-F21B1299374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893B1-BA0B-0FA1-F99F-518CE702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A72A3-E7B1-565D-BA66-A0011E84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83B4-CD0B-764E-84A4-D9720192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3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BE910-0271-6A81-56D1-5F9D1137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683ED-8A5B-7FB4-9950-B7FBDF558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2BCA3-4F40-E8B4-8049-358B7C65D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63BCA-EF07-9A31-1D4A-896F4BD3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5976-347D-9E4F-804B-F21B1299374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52251-0302-0219-FD13-FFE01EC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17BED-9B31-8D5A-FDF0-AAFDB7B0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83B4-CD0B-764E-84A4-D9720192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B28B-F977-DFA2-5180-A601C02F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0BB1-1C05-32F6-516B-AF84BAF80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658A4-32B9-2552-3F03-6EE0874C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13105-F8F9-985D-5190-AB9B89DAD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F4313E-D61D-FEA6-04D5-DD1FB0F78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A649B-7F0B-B822-3B89-A0341DA7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5976-347D-9E4F-804B-F21B1299374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9F2AD0-4F53-B209-5CD4-32DDDD87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ADC49-FB16-8407-4B05-B3A7BBFD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83B4-CD0B-764E-84A4-D9720192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2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AB98-7E80-21A1-4A37-7976A27A8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B8F8-BBA0-2E4D-4111-B3E242FB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5976-347D-9E4F-804B-F21B1299374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9A5D1-51D5-E2B8-C2C8-6A11D261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C569C-3E65-6D72-6F36-A469E42F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83B4-CD0B-764E-84A4-D9720192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3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FDEFDE-0011-A65C-8B3B-152A57FAA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5976-347D-9E4F-804B-F21B1299374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18CA3-3403-48ED-EF97-6C1949AA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D8B99-A324-3F63-4C52-0B836369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83B4-CD0B-764E-84A4-D9720192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5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4C57-C1FD-DBB8-A19D-36DB7675B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0362-F19E-506D-34C5-765A62B6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10212-A6C5-D0FD-30E1-D91CC608A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F1978-6759-2C43-1DD9-72715412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5976-347D-9E4F-804B-F21B1299374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1986C-D009-E0D9-6D4E-D40077FB3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97C9E-0BAD-5FCB-A9C4-4D8C01CBA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83B4-CD0B-764E-84A4-D9720192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5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7E495-5962-39DB-EED2-F86E4011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08DF1E-0CBF-2CCC-1919-627DAD21C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2AB996-62DF-3F5A-21DD-27FDA1ECD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134DA-9FCB-5A4A-049E-8B7B964F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5976-347D-9E4F-804B-F21B1299374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D7B19-99D1-D541-D65A-24AFD85A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0939A-1623-4563-CA98-0D4C7C68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783B4-CD0B-764E-84A4-D9720192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1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B015A-2900-6F10-E4C6-E35C1F1C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85E47-1B9D-34EC-125A-52ED8E8FF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DE2F2-A878-D1B8-E2C2-FEED3A93B8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A5976-347D-9E4F-804B-F21B12993746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D8AC-B366-D015-6981-E0AC6A44B7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E275-8820-DA28-238C-155AD472F2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E783B4-CD0B-764E-84A4-D97201929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8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DA5D-5EFA-CFD9-F7E3-AE9B2A26C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8215"/>
            <a:ext cx="9144000" cy="846846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Week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B86CF-D59A-F883-7DF8-6F462E108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9815"/>
            <a:ext cx="9144000" cy="283798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ways for concurrency control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Semaphores</a:t>
            </a:r>
          </a:p>
        </p:txBody>
      </p:sp>
    </p:spTree>
    <p:extLst>
      <p:ext uri="{BB962C8B-B14F-4D97-AF65-F5344CB8AC3E}">
        <p14:creationId xmlns:p14="http://schemas.microsoft.com/office/powerpoint/2010/main" val="270311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A366E-E559-B68D-F16F-707D3A63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945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</a:t>
            </a:r>
            <a:endParaRPr lang="en-US" dirty="0"/>
          </a:p>
        </p:txBody>
      </p:sp>
      <p:pic>
        <p:nvPicPr>
          <p:cNvPr id="5" name="Content Placeholder 4" descr="A white sheet with blue text&#10;&#10;Description automatically generated">
            <a:extLst>
              <a:ext uri="{FF2B5EF4-FFF2-40B4-BE49-F238E27FC236}">
                <a16:creationId xmlns:a16="http://schemas.microsoft.com/office/drawing/2014/main" id="{30530EFC-1CE3-403C-81A4-D4559BC62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365" y="1329070"/>
            <a:ext cx="5376635" cy="499730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973712-E060-7A88-A57B-7F7B60708891}"/>
              </a:ext>
            </a:extLst>
          </p:cNvPr>
          <p:cNvSpPr txBox="1"/>
          <p:nvPr/>
        </p:nvSpPr>
        <p:spPr>
          <a:xfrm>
            <a:off x="6094228" y="1329070"/>
            <a:ext cx="609777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obey the Isolation property. Thus, we need something more for proper concurrency control in DBMSs.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solve it: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higher isolation level (serializable): making transactions appear as if they are executed one after the other, rather than concurrently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 two-phase locking: a transaction holds all its exclusive (write) locks until it commits or aborts, ensuring that other transactions cannot see uncommitted changes,</a:t>
            </a:r>
          </a:p>
        </p:txBody>
      </p:sp>
    </p:spTree>
    <p:extLst>
      <p:ext uri="{BB962C8B-B14F-4D97-AF65-F5344CB8AC3E}">
        <p14:creationId xmlns:p14="http://schemas.microsoft.com/office/powerpoint/2010/main" val="945580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BE3A-9CF1-C6A3-057A-23500267F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</a:t>
            </a:r>
            <a:endParaRPr lang="en-US" dirty="0"/>
          </a:p>
        </p:txBody>
      </p:sp>
      <p:pic>
        <p:nvPicPr>
          <p:cNvPr id="5" name="Picture 4" descr="A close-up of a text&#10;&#10;AI-generated content may be incorrect.">
            <a:extLst>
              <a:ext uri="{FF2B5EF4-FFF2-40B4-BE49-F238E27FC236}">
                <a16:creationId xmlns:a16="http://schemas.microsoft.com/office/drawing/2014/main" id="{C14E30AD-8FD8-AED9-5379-FDC3B359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85" y="1862991"/>
            <a:ext cx="11626430" cy="313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85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A593-E673-8731-D63C-62484929E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</a:t>
            </a:r>
            <a:endParaRPr lang="en-US" dirty="0"/>
          </a:p>
        </p:txBody>
      </p:sp>
      <p:pic>
        <p:nvPicPr>
          <p:cNvPr id="5" name="Picture 4" descr="A screenshot of a document&#10;&#10;AI-generated content may be incorrect.">
            <a:extLst>
              <a:ext uri="{FF2B5EF4-FFF2-40B4-BE49-F238E27FC236}">
                <a16:creationId xmlns:a16="http://schemas.microsoft.com/office/drawing/2014/main" id="{BDC9B1B6-23FD-064D-57CE-85815539F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98" y="1548071"/>
            <a:ext cx="9653203" cy="494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681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5B41-3B7E-4470-9056-39A3D238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</a:t>
            </a:r>
            <a:endParaRPr lang="en-US" dirty="0"/>
          </a:p>
        </p:txBody>
      </p:sp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CDB65886-FBE8-2517-E293-EEAE53097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505" y="1672929"/>
            <a:ext cx="11172990" cy="2658028"/>
          </a:xfrm>
        </p:spPr>
      </p:pic>
    </p:spTree>
    <p:extLst>
      <p:ext uri="{BB962C8B-B14F-4D97-AF65-F5344CB8AC3E}">
        <p14:creationId xmlns:p14="http://schemas.microsoft.com/office/powerpoint/2010/main" val="305601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32F1-EFF8-B84B-1274-93E86EDD0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</a:t>
            </a:r>
            <a:endParaRPr lang="en-US" dirty="0"/>
          </a:p>
        </p:txBody>
      </p:sp>
      <p:pic>
        <p:nvPicPr>
          <p:cNvPr id="5" name="Content Placeholder 4" descr="A screenshot of a document&#10;&#10;Description automatically generated">
            <a:extLst>
              <a:ext uri="{FF2B5EF4-FFF2-40B4-BE49-F238E27FC236}">
                <a16:creationId xmlns:a16="http://schemas.microsoft.com/office/drawing/2014/main" id="{C35AA781-4797-72BD-8E13-280E6816A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954" y="1466333"/>
            <a:ext cx="10016092" cy="4686300"/>
          </a:xfrm>
        </p:spPr>
      </p:pic>
    </p:spTree>
    <p:extLst>
      <p:ext uri="{BB962C8B-B14F-4D97-AF65-F5344CB8AC3E}">
        <p14:creationId xmlns:p14="http://schemas.microsoft.com/office/powerpoint/2010/main" val="1505894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EF9E-8EA0-D65E-25C7-DD1FEC624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9B926-FE18-CBCC-80FB-7BF5B776C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648" y="1490181"/>
            <a:ext cx="9480703" cy="902143"/>
          </a:xfrm>
          <a:prstGeom prst="rect">
            <a:avLst/>
          </a:prstGeom>
        </p:spPr>
      </p:pic>
      <p:pic>
        <p:nvPicPr>
          <p:cNvPr id="9" name="Picture 8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00A9554-8C6E-D166-361B-E29C5962D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648" y="2619375"/>
            <a:ext cx="4305300" cy="387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2BDEC2-0A6A-3253-CD1F-B5C44841E6C6}"/>
              </a:ext>
            </a:extLst>
          </p:cNvPr>
          <p:cNvSpPr txBox="1"/>
          <p:nvPr/>
        </p:nvSpPr>
        <p:spPr>
          <a:xfrm>
            <a:off x="5660948" y="5380226"/>
            <a:ext cx="67281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Both my friend and I would like to add 1 score to the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Scoreboard. Make sure that both increments are recorded.</a:t>
            </a:r>
          </a:p>
        </p:txBody>
      </p:sp>
      <p:pic>
        <p:nvPicPr>
          <p:cNvPr id="12" name="Picture 11" descr="A white text box with black text&#10;&#10;AI-generated content may be incorrect.">
            <a:extLst>
              <a:ext uri="{FF2B5EF4-FFF2-40B4-BE49-F238E27FC236}">
                <a16:creationId xmlns:a16="http://schemas.microsoft.com/office/drawing/2014/main" id="{FE761661-A228-9D31-B984-287FECF06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529" y="3653983"/>
            <a:ext cx="5926140" cy="9021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D7A50F-0FBC-6BB9-161B-C37C076BFABF}"/>
              </a:ext>
            </a:extLst>
          </p:cNvPr>
          <p:cNvSpPr txBox="1"/>
          <p:nvPr/>
        </p:nvSpPr>
        <p:spPr>
          <a:xfrm>
            <a:off x="5719133" y="3253873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248923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85EA-52F8-49CA-C65B-ACA680AA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concurrency control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EF0321C-92BB-E879-D5F5-650B1CD74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885" y="1405111"/>
            <a:ext cx="11366230" cy="4326615"/>
          </a:xfrm>
        </p:spPr>
      </p:pic>
    </p:spTree>
    <p:extLst>
      <p:ext uri="{BB962C8B-B14F-4D97-AF65-F5344CB8AC3E}">
        <p14:creationId xmlns:p14="http://schemas.microsoft.com/office/powerpoint/2010/main" val="1250779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D401E-4886-B544-020A-3A7D05D0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56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Dekker’s algorithm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8AE508F2-1C0D-351C-023B-ADE42D1D9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04694"/>
            <a:ext cx="9050372" cy="54111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44673D-3B21-51EB-8072-006A84CB5458}"/>
              </a:ext>
            </a:extLst>
          </p:cNvPr>
          <p:cNvSpPr txBox="1"/>
          <p:nvPr/>
        </p:nvSpPr>
        <p:spPr>
          <a:xfrm>
            <a:off x="9050372" y="2244262"/>
            <a:ext cx="323827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more than two processes, code is complex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 of storage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busy waiting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if lock contention is low</a:t>
            </a:r>
          </a:p>
        </p:txBody>
      </p:sp>
    </p:spTree>
    <p:extLst>
      <p:ext uri="{BB962C8B-B14F-4D97-AF65-F5344CB8AC3E}">
        <p14:creationId xmlns:p14="http://schemas.microsoft.com/office/powerpoint/2010/main" val="372512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C58E-6CEB-0526-ACD7-9077F2A1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409"/>
            <a:ext cx="10515600" cy="8257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supported primitives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64D7-9500-D9D6-0151-CD4E23C77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131"/>
            <a:ext cx="10515600" cy="476283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doesn't handle the lock directly; instead, the OS takes over, which centralizes control and management of locks. (no hardware)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busy waiting: For a process, if the lock is not immediately available, it often involves putting this process to sleep and performing a context switch. Then CPU can switch to another process.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operation: it involves a lot of instructions (hundreds to thousands) to save the context of the requesting process, switch to another process, and later restore the context when the original process can resume. </a:t>
            </a:r>
          </a:p>
        </p:txBody>
      </p:sp>
    </p:spTree>
    <p:extLst>
      <p:ext uri="{BB962C8B-B14F-4D97-AF65-F5344CB8AC3E}">
        <p14:creationId xmlns:p14="http://schemas.microsoft.com/office/powerpoint/2010/main" val="315890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B10D-EBE0-0FFD-B2BE-9B34D918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84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 lock</a:t>
            </a:r>
          </a:p>
        </p:txBody>
      </p:sp>
      <p:pic>
        <p:nvPicPr>
          <p:cNvPr id="5" name="Content Placeholder 4" descr="A yellow box with white text&#10;&#10;Description automatically generated">
            <a:extLst>
              <a:ext uri="{FF2B5EF4-FFF2-40B4-BE49-F238E27FC236}">
                <a16:creationId xmlns:a16="http://schemas.microsoft.com/office/drawing/2014/main" id="{7C2F1982-EF9E-A550-50F9-2DB097819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435" y="1360968"/>
            <a:ext cx="7333062" cy="48428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4AD272-1E63-4E37-F5F7-8EDAF53DD90B}"/>
              </a:ext>
            </a:extLst>
          </p:cNvPr>
          <p:cNvSpPr txBox="1"/>
          <p:nvPr/>
        </p:nvSpPr>
        <p:spPr>
          <a:xfrm>
            <a:off x="8627165" y="1550504"/>
            <a:ext cx="31749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support (atomic operation: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testAndSet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Busy waiting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depend on number of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low lock contentions (DB system)</a:t>
            </a:r>
          </a:p>
        </p:txBody>
      </p:sp>
    </p:spTree>
    <p:extLst>
      <p:ext uri="{BB962C8B-B14F-4D97-AF65-F5344CB8AC3E}">
        <p14:creationId xmlns:p14="http://schemas.microsoft.com/office/powerpoint/2010/main" val="418025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3392-95B6-C9DE-F682-488943471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2DFE9-771D-84CD-91F8-58434AA2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Semaphore: control access to a shared resource by multiple processes or threads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Semaphores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several processes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all want to acquire a semaphore to access a shared resource. They are in a waiting queue because the semaphore is already held by another process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P_x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33673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F8B3D-5A32-8231-958A-3188856A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E353B6-F0FD-CE4F-7C26-3F4C07203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30" y="1690688"/>
            <a:ext cx="11592340" cy="863612"/>
          </a:xfrm>
        </p:spPr>
      </p:pic>
    </p:spTree>
    <p:extLst>
      <p:ext uri="{BB962C8B-B14F-4D97-AF65-F5344CB8AC3E}">
        <p14:creationId xmlns:p14="http://schemas.microsoft.com/office/powerpoint/2010/main" val="2667342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D1C4-3819-2850-A96C-C696D7D4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4E42E9D-646D-01C6-B430-A4B5FAE6A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30" y="1690688"/>
            <a:ext cx="11592340" cy="86361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3A74D9-C2A7-4907-0AB9-09A617A76B94}"/>
              </a:ext>
            </a:extLst>
          </p:cNvPr>
          <p:cNvSpPr txBox="1"/>
          <p:nvPr/>
        </p:nvSpPr>
        <p:spPr>
          <a:xfrm>
            <a:off x="299830" y="2964873"/>
            <a:ext cx="1203246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are not benefiting from the potential use of resources (such as accessing disk while another transaction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using the CPU)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under single CPU situations, concurrency can speed up things (use the CPU waiting time to do other tasks)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long-running transaction in the system, holding up every other transaction till that long one finish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efficient)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61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9733-53C8-10BD-449A-0361D0366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0A9DE7-C57E-AF20-B114-89CCF49EC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597" y="1690688"/>
            <a:ext cx="10902806" cy="987573"/>
          </a:xfrm>
        </p:spPr>
      </p:pic>
    </p:spTree>
    <p:extLst>
      <p:ext uri="{BB962C8B-B14F-4D97-AF65-F5344CB8AC3E}">
        <p14:creationId xmlns:p14="http://schemas.microsoft.com/office/powerpoint/2010/main" val="2575460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</TotalTime>
  <Words>431</Words>
  <Application>Microsoft Macintosh PowerPoint</Application>
  <PresentationFormat>Widescreen</PresentationFormat>
  <Paragraphs>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Office Theme</vt:lpstr>
      <vt:lpstr>Tutorial Week 7</vt:lpstr>
      <vt:lpstr>concurrency control </vt:lpstr>
      <vt:lpstr>Dekker’s algorithm</vt:lpstr>
      <vt:lpstr>OS supported primitives  </vt:lpstr>
      <vt:lpstr>Spin lock</vt:lpstr>
      <vt:lpstr>Semaphores 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Qingtan Shen</dc:creator>
  <cp:lastModifiedBy>Qingtan Shen</cp:lastModifiedBy>
  <cp:revision>8</cp:revision>
  <dcterms:created xsi:type="dcterms:W3CDTF">2024-09-02T13:14:44Z</dcterms:created>
  <dcterms:modified xsi:type="dcterms:W3CDTF">2025-04-14T03:27:14Z</dcterms:modified>
</cp:coreProperties>
</file>