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493D8-69BA-470A-B53A-2BD2F4ADACA3}" v="1" dt="2021-02-02T22:04:17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Kotibhaskar" userId="ae3badbd-7aaf-41d7-bf37-a015832cbfa1" providerId="ADAL" clId="{ADD493D8-69BA-470A-B53A-2BD2F4ADACA3}"/>
    <pc:docChg chg="custSel modSld">
      <pc:chgData name="Nikhil Kotibhaskar" userId="ae3badbd-7aaf-41d7-bf37-a015832cbfa1" providerId="ADAL" clId="{ADD493D8-69BA-470A-B53A-2BD2F4ADACA3}" dt="2021-02-02T22:04:21.204" v="2" actId="21"/>
      <pc:docMkLst>
        <pc:docMk/>
      </pc:docMkLst>
      <pc:sldChg chg="addSp delSp modSp mod">
        <pc:chgData name="Nikhil Kotibhaskar" userId="ae3badbd-7aaf-41d7-bf37-a015832cbfa1" providerId="ADAL" clId="{ADD493D8-69BA-470A-B53A-2BD2F4ADACA3}" dt="2021-02-02T22:04:21.204" v="2" actId="21"/>
        <pc:sldMkLst>
          <pc:docMk/>
          <pc:sldMk cId="233214969" sldId="265"/>
        </pc:sldMkLst>
        <pc:picChg chg="add del mod">
          <ac:chgData name="Nikhil Kotibhaskar" userId="ae3badbd-7aaf-41d7-bf37-a015832cbfa1" providerId="ADAL" clId="{ADD493D8-69BA-470A-B53A-2BD2F4ADACA3}" dt="2021-02-02T22:04:21.204" v="2" actId="21"/>
          <ac:picMkLst>
            <pc:docMk/>
            <pc:sldMk cId="233214969" sldId="265"/>
            <ac:picMk id="10" creationId="{DCC0D645-85AE-4F73-ABEA-0097EA960FAE}"/>
          </ac:picMkLst>
        </pc:picChg>
      </pc:sldChg>
    </pc:docChg>
  </pc:docChgLst>
  <pc:docChgLst>
    <pc:chgData name="Nikhil Kotibhaskar" userId="ae3badbd-7aaf-41d7-bf37-a015832cbfa1" providerId="ADAL" clId="{C245B996-3D12-4650-9C2C-314CDD7C7DFF}"/>
    <pc:docChg chg="custSel addSld modSld">
      <pc:chgData name="Nikhil Kotibhaskar" userId="ae3badbd-7aaf-41d7-bf37-a015832cbfa1" providerId="ADAL" clId="{C245B996-3D12-4650-9C2C-314CDD7C7DFF}" dt="2020-12-18T22:41:54.143" v="19"/>
      <pc:docMkLst>
        <pc:docMk/>
      </pc:docMkLst>
      <pc:sldChg chg="modSp">
        <pc:chgData name="Nikhil Kotibhaskar" userId="ae3badbd-7aaf-41d7-bf37-a015832cbfa1" providerId="ADAL" clId="{C245B996-3D12-4650-9C2C-314CDD7C7DFF}" dt="2020-12-18T22:33:15.616" v="18" actId="207"/>
        <pc:sldMkLst>
          <pc:docMk/>
          <pc:sldMk cId="3703919774" sldId="262"/>
        </pc:sldMkLst>
        <pc:spChg chg="mod">
          <ac:chgData name="Nikhil Kotibhaskar" userId="ae3badbd-7aaf-41d7-bf37-a015832cbfa1" providerId="ADAL" clId="{C245B996-3D12-4650-9C2C-314CDD7C7DFF}" dt="2020-12-18T22:33:15.616" v="18" actId="207"/>
          <ac:spMkLst>
            <pc:docMk/>
            <pc:sldMk cId="3703919774" sldId="262"/>
            <ac:spMk id="5" creationId="{BC4FD3FD-A808-458B-8152-1F54BF79C47B}"/>
          </ac:spMkLst>
        </pc:spChg>
        <pc:spChg chg="mod">
          <ac:chgData name="Nikhil Kotibhaskar" userId="ae3badbd-7aaf-41d7-bf37-a015832cbfa1" providerId="ADAL" clId="{C245B996-3D12-4650-9C2C-314CDD7C7DFF}" dt="2020-12-18T22:33:09.113" v="17" actId="207"/>
          <ac:spMkLst>
            <pc:docMk/>
            <pc:sldMk cId="3703919774" sldId="262"/>
            <ac:spMk id="7" creationId="{3A48EB17-53F5-4FE5-9AEF-EB053599326F}"/>
          </ac:spMkLst>
        </pc:spChg>
        <pc:picChg chg="mod">
          <ac:chgData name="Nikhil Kotibhaskar" userId="ae3badbd-7aaf-41d7-bf37-a015832cbfa1" providerId="ADAL" clId="{C245B996-3D12-4650-9C2C-314CDD7C7DFF}" dt="2020-12-18T22:32:00.223" v="10" actId="732"/>
          <ac:picMkLst>
            <pc:docMk/>
            <pc:sldMk cId="3703919774" sldId="262"/>
            <ac:picMk id="4" creationId="{E946925A-52AC-4515-9DC6-45DD27EEF64A}"/>
          </ac:picMkLst>
        </pc:picChg>
        <pc:picChg chg="mod">
          <ac:chgData name="Nikhil Kotibhaskar" userId="ae3badbd-7aaf-41d7-bf37-a015832cbfa1" providerId="ADAL" clId="{C245B996-3D12-4650-9C2C-314CDD7C7DFF}" dt="2020-12-18T22:32:38.544" v="16" actId="1076"/>
          <ac:picMkLst>
            <pc:docMk/>
            <pc:sldMk cId="3703919774" sldId="262"/>
            <ac:picMk id="6" creationId="{7A48B446-28F2-470A-8555-9E565384719B}"/>
          </ac:picMkLst>
        </pc:picChg>
      </pc:sldChg>
      <pc:sldChg chg="addSp delSp modSp">
        <pc:chgData name="Nikhil Kotibhaskar" userId="ae3badbd-7aaf-41d7-bf37-a015832cbfa1" providerId="ADAL" clId="{C245B996-3D12-4650-9C2C-314CDD7C7DFF}" dt="2020-12-18T22:30:48.854" v="9" actId="1076"/>
        <pc:sldMkLst>
          <pc:docMk/>
          <pc:sldMk cId="2573312664" sldId="264"/>
        </pc:sldMkLst>
        <pc:spChg chg="del">
          <ac:chgData name="Nikhil Kotibhaskar" userId="ae3badbd-7aaf-41d7-bf37-a015832cbfa1" providerId="ADAL" clId="{C245B996-3D12-4650-9C2C-314CDD7C7DFF}" dt="2020-12-18T22:27:30.391" v="1" actId="478"/>
          <ac:spMkLst>
            <pc:docMk/>
            <pc:sldMk cId="2573312664" sldId="264"/>
            <ac:spMk id="8" creationId="{4ECF0F7D-AD3B-4DB8-B013-EA55D2526365}"/>
          </ac:spMkLst>
        </pc:spChg>
        <pc:spChg chg="del">
          <ac:chgData name="Nikhil Kotibhaskar" userId="ae3badbd-7aaf-41d7-bf37-a015832cbfa1" providerId="ADAL" clId="{C245B996-3D12-4650-9C2C-314CDD7C7DFF}" dt="2020-12-18T22:27:30.391" v="1" actId="478"/>
          <ac:spMkLst>
            <pc:docMk/>
            <pc:sldMk cId="2573312664" sldId="264"/>
            <ac:spMk id="9" creationId="{AC730AB3-492C-4BA0-B9BA-CF169655F2D3}"/>
          </ac:spMkLst>
        </pc:spChg>
        <pc:spChg chg="del">
          <ac:chgData name="Nikhil Kotibhaskar" userId="ae3badbd-7aaf-41d7-bf37-a015832cbfa1" providerId="ADAL" clId="{C245B996-3D12-4650-9C2C-314CDD7C7DFF}" dt="2020-12-18T22:27:30.391" v="1" actId="478"/>
          <ac:spMkLst>
            <pc:docMk/>
            <pc:sldMk cId="2573312664" sldId="264"/>
            <ac:spMk id="10" creationId="{0E8BF341-1E0F-4CD1-B0B0-C20FB57D1F08}"/>
          </ac:spMkLst>
        </pc:spChg>
        <pc:picChg chg="add del mod">
          <ac:chgData name="Nikhil Kotibhaskar" userId="ae3badbd-7aaf-41d7-bf37-a015832cbfa1" providerId="ADAL" clId="{C245B996-3D12-4650-9C2C-314CDD7C7DFF}" dt="2020-12-18T22:30:41.746" v="6" actId="478"/>
          <ac:picMkLst>
            <pc:docMk/>
            <pc:sldMk cId="2573312664" sldId="264"/>
            <ac:picMk id="3" creationId="{1F8FC983-A395-4134-A7C9-6F8D93799599}"/>
          </ac:picMkLst>
        </pc:picChg>
        <pc:picChg chg="del">
          <ac:chgData name="Nikhil Kotibhaskar" userId="ae3badbd-7aaf-41d7-bf37-a015832cbfa1" providerId="ADAL" clId="{C245B996-3D12-4650-9C2C-314CDD7C7DFF}" dt="2020-12-18T22:27:25.150" v="0" actId="478"/>
          <ac:picMkLst>
            <pc:docMk/>
            <pc:sldMk cId="2573312664" sldId="264"/>
            <ac:picMk id="5" creationId="{77747B92-B550-47F2-8286-995D8DCC58E2}"/>
          </ac:picMkLst>
        </pc:picChg>
        <pc:picChg chg="add mod">
          <ac:chgData name="Nikhil Kotibhaskar" userId="ae3badbd-7aaf-41d7-bf37-a015832cbfa1" providerId="ADAL" clId="{C245B996-3D12-4650-9C2C-314CDD7C7DFF}" dt="2020-12-18T22:30:48.854" v="9" actId="1076"/>
          <ac:picMkLst>
            <pc:docMk/>
            <pc:sldMk cId="2573312664" sldId="264"/>
            <ac:picMk id="7" creationId="{ED33DD30-6B4E-4292-A7A1-316EB4C2C526}"/>
          </ac:picMkLst>
        </pc:picChg>
      </pc:sldChg>
      <pc:sldChg chg="add">
        <pc:chgData name="Nikhil Kotibhaskar" userId="ae3badbd-7aaf-41d7-bf37-a015832cbfa1" providerId="ADAL" clId="{C245B996-3D12-4650-9C2C-314CDD7C7DFF}" dt="2020-12-18T22:41:54.143" v="19"/>
        <pc:sldMkLst>
          <pc:docMk/>
          <pc:sldMk cId="233214969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72F-7BCA-4276-8716-31B41B1AB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D5EDF-D441-4C02-80F4-0F1AA6F94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D3F3E-AAB6-4AFB-AAB0-4695864E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F35E-D0C8-4ABF-8F43-62884DDD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C226-CFFE-4E23-AEDB-F9C37BF7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15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752F-72B1-46C6-84F8-BC78DB28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9DFC6-2CDF-453E-9E5D-DD35F55EF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CDF48-25F0-4BDA-B404-B74824FE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9DEED-65DE-40E7-9A15-E76CA98F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08033-DE2E-41D7-AF6C-E5CBBB2A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51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14D11-3EC1-4EE0-855C-40939A3ED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2EA09-139C-4829-B4D3-7B8022C14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ED6CF-9100-41C2-A873-F6A227D5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A0293-93E1-4AB1-A997-FFC2A70E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EA5F-1826-4E9A-B343-FBD32AB3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4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F0D2-A32D-4D96-A673-104134FB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82E1-BDF1-4B4D-850B-D6287848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78F6-D410-4A45-8B52-BCFE7B90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1E50-AE3C-42C9-AEFA-FF88B05B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03976-303B-4FE7-9800-E6886FDC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46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C2AC-925C-49A3-B0B1-51FA83EB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2D730-4288-4A88-BD48-55B9CED49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1047D-6B34-433E-9FC9-503C76E3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46BAF-9BDF-4FFA-B1D2-C58BE1A4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690DE-40BF-42B6-A27B-34F1D60C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38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D788-8C54-465A-9820-7FE91569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FD69B-72DA-4A58-9F9C-C82B98C6C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E96A-C341-4CA2-BA1D-D494107C7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4D216-8DD7-45A2-9AAD-EA222D7F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5033D-ED0A-4BEA-B006-CE9DB0FB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21BF1-A596-454D-884B-33A2CEE9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62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FA0E-44B7-43AA-9619-40C527AC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18E57-9F34-44D1-ABB3-2658329F9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438CA-B51C-483E-B849-DC66DE227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BAC6E-BCD3-4804-B060-E211CD7FF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01282-A02D-48D7-8A8A-1F0788961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8AD9B-E906-4A65-ACAC-6F12DCE3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0AC9B-C36A-419E-98C7-2C3470C1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EF209-FC0D-4827-AEED-DA6B9F45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32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1D90-0377-49F1-9B20-CE214F7A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6CAC2-3C87-4386-B014-968F5B39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B12BB-9546-4FCE-9196-3070189D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E9EF-F00B-4FA9-930B-45E5A680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95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B5DB1-040A-4CF3-AA2B-B205986E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935C0A-238B-41D6-A891-35CA683D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94ED9-2D90-41CA-9161-37ECA6BE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68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5100-8D4B-4F30-97E3-81F1D1A1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0F82-6C40-494F-BC2A-4AA2B95E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1C8DE-888D-42FC-A416-03F8EE0EF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02B4F-A04D-4116-97EF-69857784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8303F-E695-4138-B0FD-E3B7E37B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F1AF2-5197-4BC2-A3A7-7D189785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03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5252-7EF7-40D6-B95A-14358858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781AD-27E5-43C6-9FD9-A630AAF48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81340-3E54-4A20-B5DD-18C466242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EE536-986A-402D-BFB5-1E5B858D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5360-621C-4463-9F2F-973486E31BC6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89BCF-7EC0-4802-856F-FA002C96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193B7-0965-462E-8AAD-DC0BE469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49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18984-229E-4F85-846F-5749CA07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24DB8-F273-4306-B991-CEA853DD9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55D64-0E73-4783-89A0-DA1E82E01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F5360-621C-4463-9F2F-973486E31BC6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04CD9-7618-4F08-A4F9-E65CAEF2B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20358-9546-4F81-9A35-06172CFC6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D364-E2F2-4547-B2A1-BBE17BDCAF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7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ound, outdoor, bench&#10;&#10;Description automatically generated">
            <a:extLst>
              <a:ext uri="{FF2B5EF4-FFF2-40B4-BE49-F238E27FC236}">
                <a16:creationId xmlns:a16="http://schemas.microsoft.com/office/drawing/2014/main" id="{FF483D37-F174-4EEE-848E-CED4CFF2EC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6" t="19662" r="38855" b="27913"/>
          <a:stretch/>
        </p:blipFill>
        <p:spPr>
          <a:xfrm>
            <a:off x="7086920" y="1309750"/>
            <a:ext cx="2659380" cy="1586497"/>
          </a:xfrm>
          <a:prstGeom prst="rect">
            <a:avLst/>
          </a:prstGeom>
        </p:spPr>
      </p:pic>
      <p:pic>
        <p:nvPicPr>
          <p:cNvPr id="7" name="Picture 6" descr="A close up of an animal&#10;&#10;Description automatically generated">
            <a:extLst>
              <a:ext uri="{FF2B5EF4-FFF2-40B4-BE49-F238E27FC236}">
                <a16:creationId xmlns:a16="http://schemas.microsoft.com/office/drawing/2014/main" id="{C2975D70-3385-4CA6-81B8-64A903CF3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05" y="1309750"/>
            <a:ext cx="2659380" cy="15864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B02570-300E-48C4-8DC8-54F99C73821D}"/>
              </a:ext>
            </a:extLst>
          </p:cNvPr>
          <p:cNvSpPr txBox="1"/>
          <p:nvPr/>
        </p:nvSpPr>
        <p:spPr>
          <a:xfrm>
            <a:off x="2733050" y="298466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1E260-AD97-4A2A-95DE-709CD18086B0}"/>
              </a:ext>
            </a:extLst>
          </p:cNvPr>
          <p:cNvSpPr txBox="1"/>
          <p:nvPr/>
        </p:nvSpPr>
        <p:spPr>
          <a:xfrm>
            <a:off x="6299617" y="3059668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54303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DB5A53-BEE7-4E26-BCCA-DCED448DE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7"/>
          <a:stretch/>
        </p:blipFill>
        <p:spPr>
          <a:xfrm rot="5400000">
            <a:off x="1119991" y="-91918"/>
            <a:ext cx="2352091" cy="4130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7DD929-D2EC-4275-9F7B-7D769B850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34" b="27697"/>
          <a:stretch/>
        </p:blipFill>
        <p:spPr>
          <a:xfrm>
            <a:off x="362545" y="3341137"/>
            <a:ext cx="4364636" cy="68924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DF43D8-009F-41C6-93E5-79483F5946AE}"/>
              </a:ext>
            </a:extLst>
          </p:cNvPr>
          <p:cNvCxnSpPr>
            <a:cxnSpLocks/>
          </p:cNvCxnSpPr>
          <p:nvPr/>
        </p:nvCxnSpPr>
        <p:spPr>
          <a:xfrm flipH="1">
            <a:off x="362546" y="1973439"/>
            <a:ext cx="1831249" cy="166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26DC2D-68B0-4C3C-8C25-111C2CC2EE88}"/>
              </a:ext>
            </a:extLst>
          </p:cNvPr>
          <p:cNvCxnSpPr>
            <a:cxnSpLocks/>
          </p:cNvCxnSpPr>
          <p:nvPr/>
        </p:nvCxnSpPr>
        <p:spPr>
          <a:xfrm>
            <a:off x="2259728" y="1973439"/>
            <a:ext cx="2467453" cy="166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29C020B2-EC70-4B5D-86FF-6DB8F897D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82" y="676095"/>
            <a:ext cx="7109338" cy="365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9D96BC2-1B4D-4CEC-B9D6-5260B7F77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098" y="874887"/>
            <a:ext cx="34575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0555634-86FA-4B26-BCB3-6D13FB1146B4}"/>
              </a:ext>
            </a:extLst>
          </p:cNvPr>
          <p:cNvSpPr/>
          <p:nvPr/>
        </p:nvSpPr>
        <p:spPr>
          <a:xfrm>
            <a:off x="10620462" y="3341137"/>
            <a:ext cx="902844" cy="4750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3FEE3DE-013D-4F9C-9541-F6A5CDF3C5E2}"/>
              </a:ext>
            </a:extLst>
          </p:cNvPr>
          <p:cNvCxnSpPr>
            <a:cxnSpLocks/>
            <a:endCxn id="1038" idx="3"/>
          </p:cNvCxnSpPr>
          <p:nvPr/>
        </p:nvCxnSpPr>
        <p:spPr>
          <a:xfrm rot="16200000" flipV="1">
            <a:off x="10161598" y="2420875"/>
            <a:ext cx="1261338" cy="579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2B8FA-CF3B-46C2-804F-EB956520B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000" y="924238"/>
            <a:ext cx="3800000" cy="50095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D8E507-9702-49F3-B44B-EFC0CD8D9BE2}"/>
              </a:ext>
            </a:extLst>
          </p:cNvPr>
          <p:cNvCxnSpPr>
            <a:cxnSpLocks/>
          </p:cNvCxnSpPr>
          <p:nvPr/>
        </p:nvCxnSpPr>
        <p:spPr>
          <a:xfrm flipH="1">
            <a:off x="6181077" y="1899821"/>
            <a:ext cx="743506" cy="13782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70393A-F6DB-4A77-8D28-66B3FAB9BE1F}"/>
              </a:ext>
            </a:extLst>
          </p:cNvPr>
          <p:cNvSpPr txBox="1"/>
          <p:nvPr/>
        </p:nvSpPr>
        <p:spPr>
          <a:xfrm>
            <a:off x="6960093" y="1518082"/>
            <a:ext cx="174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Rough Metallic </a:t>
            </a:r>
          </a:p>
          <a:p>
            <a:r>
              <a:rPr lang="en-CA" dirty="0"/>
              <a:t>Surface(Anode)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F3336B-980D-4DC0-9D9D-F15150E7DE27}"/>
              </a:ext>
            </a:extLst>
          </p:cNvPr>
          <p:cNvCxnSpPr>
            <a:cxnSpLocks/>
          </p:cNvCxnSpPr>
          <p:nvPr/>
        </p:nvCxnSpPr>
        <p:spPr>
          <a:xfrm flipV="1">
            <a:off x="4043600" y="4864963"/>
            <a:ext cx="1762396" cy="1180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DC225D-737C-405A-9ADD-62C4F2DE399F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676008" y="5135734"/>
            <a:ext cx="1438182" cy="3195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E8572-1CAA-4004-92C8-2909C804C88B}"/>
              </a:ext>
            </a:extLst>
          </p:cNvPr>
          <p:cNvCxnSpPr>
            <a:cxnSpLocks/>
          </p:cNvCxnSpPr>
          <p:nvPr/>
        </p:nvCxnSpPr>
        <p:spPr>
          <a:xfrm flipH="1">
            <a:off x="7492753" y="3396579"/>
            <a:ext cx="923279" cy="314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458397-165E-4647-92C9-5783C86A6D16}"/>
              </a:ext>
            </a:extLst>
          </p:cNvPr>
          <p:cNvSpPr txBox="1"/>
          <p:nvPr/>
        </p:nvSpPr>
        <p:spPr>
          <a:xfrm>
            <a:off x="8114190" y="5270662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Electrolyte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016F3A-CA5F-48C4-AF8D-A09A7FB6B2C8}"/>
              </a:ext>
            </a:extLst>
          </p:cNvPr>
          <p:cNvSpPr txBox="1"/>
          <p:nvPr/>
        </p:nvSpPr>
        <p:spPr>
          <a:xfrm>
            <a:off x="8416032" y="2997823"/>
            <a:ext cx="1890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Cathode</a:t>
            </a:r>
          </a:p>
          <a:p>
            <a:r>
              <a:rPr lang="en-CA" dirty="0"/>
              <a:t>(Graphite)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96D974-D1BD-493E-9F4F-B2F869789772}"/>
              </a:ext>
            </a:extLst>
          </p:cNvPr>
          <p:cNvSpPr txBox="1"/>
          <p:nvPr/>
        </p:nvSpPr>
        <p:spPr>
          <a:xfrm>
            <a:off x="2385134" y="5722528"/>
            <a:ext cx="1890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Metal dissolving </a:t>
            </a:r>
          </a:p>
          <a:p>
            <a:r>
              <a:rPr lang="en-CA" dirty="0"/>
              <a:t>In the electrolyte</a:t>
            </a:r>
          </a:p>
        </p:txBody>
      </p:sp>
    </p:spTree>
    <p:extLst>
      <p:ext uri="{BB962C8B-B14F-4D97-AF65-F5344CB8AC3E}">
        <p14:creationId xmlns:p14="http://schemas.microsoft.com/office/powerpoint/2010/main" val="339968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22F1EA-7994-4C7B-BEFD-E590101EB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78" y="121920"/>
            <a:ext cx="4212670" cy="3307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F2F3AB-72BD-4D47-B88F-CF1EE00596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8" t="16306" r="6041" b="11837"/>
          <a:stretch/>
        </p:blipFill>
        <p:spPr>
          <a:xfrm>
            <a:off x="2653465" y="4039338"/>
            <a:ext cx="6704121" cy="1828801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E7C58C1-1F38-49B9-BE1F-638394E8F5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34253" y="2879323"/>
            <a:ext cx="1846555" cy="331434"/>
          </a:xfrm>
          <a:prstGeom prst="bentConnector3">
            <a:avLst>
              <a:gd name="adj1" fmla="val 96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6D04FD-F99B-474E-866B-4F17828B8C6B}"/>
              </a:ext>
            </a:extLst>
          </p:cNvPr>
          <p:cNvSpPr txBox="1"/>
          <p:nvPr/>
        </p:nvSpPr>
        <p:spPr>
          <a:xfrm>
            <a:off x="2583663" y="546153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A70E80-F585-4CC8-A28B-8A7F4AAD02A4}"/>
              </a:ext>
            </a:extLst>
          </p:cNvPr>
          <p:cNvSpPr txBox="1"/>
          <p:nvPr/>
        </p:nvSpPr>
        <p:spPr>
          <a:xfrm>
            <a:off x="8239694" y="546153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49ADB8-4F78-4DAD-AD9D-716586258C23}"/>
              </a:ext>
            </a:extLst>
          </p:cNvPr>
          <p:cNvSpPr txBox="1"/>
          <p:nvPr/>
        </p:nvSpPr>
        <p:spPr>
          <a:xfrm>
            <a:off x="6823446" y="546153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163E0-2F29-4E1E-8A0F-619CE0CAC8A3}"/>
              </a:ext>
            </a:extLst>
          </p:cNvPr>
          <p:cNvSpPr txBox="1"/>
          <p:nvPr/>
        </p:nvSpPr>
        <p:spPr>
          <a:xfrm>
            <a:off x="5407198" y="546153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2F5AF5-DAAF-43D9-BE91-8CAB70060BE9}"/>
              </a:ext>
            </a:extLst>
          </p:cNvPr>
          <p:cNvSpPr txBox="1"/>
          <p:nvPr/>
        </p:nvSpPr>
        <p:spPr>
          <a:xfrm>
            <a:off x="4054135" y="546153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77686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078624-EC86-49C6-9F83-1062DD66D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86" y="95412"/>
            <a:ext cx="4212670" cy="3307080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4385DC2-F6FA-4330-B028-FB4D6AE810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84861" y="2817990"/>
            <a:ext cx="1846555" cy="331434"/>
          </a:xfrm>
          <a:prstGeom prst="bentConnector3">
            <a:avLst>
              <a:gd name="adj1" fmla="val 9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D33DD30-6B4E-4292-A7A1-316EB4C2C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079" y="3906985"/>
            <a:ext cx="3358684" cy="263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1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3073D3-9B71-4E99-8A46-F68B9BF79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93" b="58334"/>
          <a:stretch/>
        </p:blipFill>
        <p:spPr>
          <a:xfrm>
            <a:off x="3495675" y="549256"/>
            <a:ext cx="5819774" cy="1046384"/>
          </a:xfrm>
          <a:prstGeom prst="rect">
            <a:avLst/>
          </a:prstGeom>
        </p:spPr>
      </p:pic>
      <p:pic>
        <p:nvPicPr>
          <p:cNvPr id="11" name="Picture 10" descr="A picture containing outdoor&#10;&#10;Description automatically generated">
            <a:extLst>
              <a:ext uri="{FF2B5EF4-FFF2-40B4-BE49-F238E27FC236}">
                <a16:creationId xmlns:a16="http://schemas.microsoft.com/office/drawing/2014/main" id="{F2A88798-DD5F-4D6D-AA35-F70DA5A90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3" b="44195"/>
          <a:stretch/>
        </p:blipFill>
        <p:spPr>
          <a:xfrm>
            <a:off x="3495675" y="3193657"/>
            <a:ext cx="5819774" cy="1246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38D2E-FE31-49CB-81C5-7A95CF3A9E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3" b="53402"/>
          <a:stretch/>
        </p:blipFill>
        <p:spPr>
          <a:xfrm>
            <a:off x="3495675" y="4926400"/>
            <a:ext cx="5819774" cy="1201423"/>
          </a:xfrm>
          <a:prstGeom prst="rect">
            <a:avLst/>
          </a:prstGeom>
        </p:spPr>
      </p:pic>
      <p:pic>
        <p:nvPicPr>
          <p:cNvPr id="9" name="Picture 8" descr="A picture containing outdoor&#10;&#10;Description automatically generated">
            <a:extLst>
              <a:ext uri="{FF2B5EF4-FFF2-40B4-BE49-F238E27FC236}">
                <a16:creationId xmlns:a16="http://schemas.microsoft.com/office/drawing/2014/main" id="{B23DA90D-3935-4232-8DB7-0A45B36DBC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69" b="41837"/>
          <a:stretch/>
        </p:blipFill>
        <p:spPr>
          <a:xfrm>
            <a:off x="3495675" y="1821971"/>
            <a:ext cx="5819774" cy="10342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686F1D-0BF5-415F-8915-368BDDD6DCD0}"/>
              </a:ext>
            </a:extLst>
          </p:cNvPr>
          <p:cNvSpPr txBox="1"/>
          <p:nvPr/>
        </p:nvSpPr>
        <p:spPr>
          <a:xfrm>
            <a:off x="3169589" y="1283899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86893-B56D-4671-9CD0-8FE1503BF49E}"/>
              </a:ext>
            </a:extLst>
          </p:cNvPr>
          <p:cNvSpPr txBox="1"/>
          <p:nvPr/>
        </p:nvSpPr>
        <p:spPr>
          <a:xfrm>
            <a:off x="3169589" y="5758491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BE1AFB-72F9-4A4F-847F-5A851259039E}"/>
              </a:ext>
            </a:extLst>
          </p:cNvPr>
          <p:cNvSpPr txBox="1"/>
          <p:nvPr/>
        </p:nvSpPr>
        <p:spPr>
          <a:xfrm>
            <a:off x="3169589" y="4117000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2D4514-FE1F-4427-AB9D-BAE75309C3BB}"/>
              </a:ext>
            </a:extLst>
          </p:cNvPr>
          <p:cNvSpPr txBox="1"/>
          <p:nvPr/>
        </p:nvSpPr>
        <p:spPr>
          <a:xfrm>
            <a:off x="3169588" y="2522502"/>
            <a:ext cx="39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96B372-2EF9-4C7D-9173-87E633E75E0D}"/>
              </a:ext>
            </a:extLst>
          </p:cNvPr>
          <p:cNvCxnSpPr>
            <a:cxnSpLocks/>
          </p:cNvCxnSpPr>
          <p:nvPr/>
        </p:nvCxnSpPr>
        <p:spPr>
          <a:xfrm>
            <a:off x="3635226" y="1368804"/>
            <a:ext cx="552555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DB4D7E-EC46-42FF-997B-A163E2650D6B}"/>
              </a:ext>
            </a:extLst>
          </p:cNvPr>
          <p:cNvSpPr/>
          <p:nvPr/>
        </p:nvSpPr>
        <p:spPr>
          <a:xfrm>
            <a:off x="4066505" y="117174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7351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D471DC-2A9D-473F-8D9E-78385D75A56A}"/>
              </a:ext>
            </a:extLst>
          </p:cNvPr>
          <p:cNvCxnSpPr>
            <a:cxnSpLocks/>
          </p:cNvCxnSpPr>
          <p:nvPr/>
        </p:nvCxnSpPr>
        <p:spPr>
          <a:xfrm>
            <a:off x="6851272" y="895350"/>
            <a:ext cx="0" cy="24661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23E3EB-DB7E-4001-BFB2-0B6A43147A09}"/>
              </a:ext>
            </a:extLst>
          </p:cNvPr>
          <p:cNvSpPr/>
          <p:nvPr/>
        </p:nvSpPr>
        <p:spPr>
          <a:xfrm>
            <a:off x="6293404" y="66997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353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3CD5BE-2F32-45DC-95E9-1BD4EAABCD9D}"/>
              </a:ext>
            </a:extLst>
          </p:cNvPr>
          <p:cNvCxnSpPr>
            <a:cxnSpLocks/>
          </p:cNvCxnSpPr>
          <p:nvPr/>
        </p:nvCxnSpPr>
        <p:spPr>
          <a:xfrm>
            <a:off x="3635226" y="2035554"/>
            <a:ext cx="568022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7F5DBB-79C4-4FDB-B746-94F3571CEAAB}"/>
              </a:ext>
            </a:extLst>
          </p:cNvPr>
          <p:cNvSpPr/>
          <p:nvPr/>
        </p:nvSpPr>
        <p:spPr>
          <a:xfrm>
            <a:off x="3635226" y="2120405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6445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075A8C-77A3-46B5-87A5-04B5AF71A7A2}"/>
              </a:ext>
            </a:extLst>
          </p:cNvPr>
          <p:cNvCxnSpPr>
            <a:cxnSpLocks/>
          </p:cNvCxnSpPr>
          <p:nvPr/>
        </p:nvCxnSpPr>
        <p:spPr>
          <a:xfrm>
            <a:off x="3947160" y="3436620"/>
            <a:ext cx="528536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EB82CBD-84F6-4A58-B31B-C3B280537C7E}"/>
              </a:ext>
            </a:extLst>
          </p:cNvPr>
          <p:cNvSpPr/>
          <p:nvPr/>
        </p:nvSpPr>
        <p:spPr>
          <a:xfrm>
            <a:off x="4066505" y="322241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2064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2A5916-B81D-4658-9F14-DFC4D088BD43}"/>
              </a:ext>
            </a:extLst>
          </p:cNvPr>
          <p:cNvCxnSpPr>
            <a:cxnSpLocks/>
          </p:cNvCxnSpPr>
          <p:nvPr/>
        </p:nvCxnSpPr>
        <p:spPr>
          <a:xfrm>
            <a:off x="5372992" y="3516630"/>
            <a:ext cx="0" cy="43815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14B658-8C25-4512-8712-877750649D01}"/>
              </a:ext>
            </a:extLst>
          </p:cNvPr>
          <p:cNvSpPr/>
          <p:nvPr/>
        </p:nvSpPr>
        <p:spPr>
          <a:xfrm>
            <a:off x="4897085" y="403478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124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80E47A-0EE5-4E77-B065-D60753971903}"/>
              </a:ext>
            </a:extLst>
          </p:cNvPr>
          <p:cNvCxnSpPr>
            <a:cxnSpLocks/>
          </p:cNvCxnSpPr>
          <p:nvPr/>
        </p:nvCxnSpPr>
        <p:spPr>
          <a:xfrm>
            <a:off x="8649592" y="3436620"/>
            <a:ext cx="0" cy="86504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FE3E2B-BCF7-4E89-AB77-73A1B196F517}"/>
              </a:ext>
            </a:extLst>
          </p:cNvPr>
          <p:cNvSpPr/>
          <p:nvPr/>
        </p:nvSpPr>
        <p:spPr>
          <a:xfrm>
            <a:off x="7425868" y="4137835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244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A36E24-E336-47F0-A2B3-C20BD5C8E2F3}"/>
              </a:ext>
            </a:extLst>
          </p:cNvPr>
          <p:cNvCxnSpPr>
            <a:cxnSpLocks/>
          </p:cNvCxnSpPr>
          <p:nvPr/>
        </p:nvCxnSpPr>
        <p:spPr>
          <a:xfrm>
            <a:off x="3875417" y="5143500"/>
            <a:ext cx="528536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6191A3-A05C-4495-9FEC-FFDDB290A8C1}"/>
              </a:ext>
            </a:extLst>
          </p:cNvPr>
          <p:cNvSpPr/>
          <p:nvPr/>
        </p:nvSpPr>
        <p:spPr>
          <a:xfrm>
            <a:off x="4047946" y="493796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2430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E4E4A1-D378-43CF-8E8D-0E876A74054C}"/>
              </a:ext>
            </a:extLst>
          </p:cNvPr>
          <p:cNvCxnSpPr>
            <a:cxnSpLocks/>
          </p:cNvCxnSpPr>
          <p:nvPr/>
        </p:nvCxnSpPr>
        <p:spPr>
          <a:xfrm>
            <a:off x="5533012" y="5452110"/>
            <a:ext cx="0" cy="37719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513AC5D-15AA-440D-8415-A7CEB5CA54DF}"/>
              </a:ext>
            </a:extLst>
          </p:cNvPr>
          <p:cNvSpPr/>
          <p:nvPr/>
        </p:nvSpPr>
        <p:spPr>
          <a:xfrm>
            <a:off x="4980264" y="5859267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138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FB2D9C-F9E2-415C-B331-F8033D9BEDAF}"/>
              </a:ext>
            </a:extLst>
          </p:cNvPr>
          <p:cNvCxnSpPr>
            <a:cxnSpLocks/>
          </p:cNvCxnSpPr>
          <p:nvPr/>
        </p:nvCxnSpPr>
        <p:spPr>
          <a:xfrm>
            <a:off x="6797932" y="5452110"/>
            <a:ext cx="0" cy="4071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B85B4F-1162-48D0-8332-06EBA119A22A}"/>
              </a:ext>
            </a:extLst>
          </p:cNvPr>
          <p:cNvSpPr/>
          <p:nvPr/>
        </p:nvSpPr>
        <p:spPr>
          <a:xfrm>
            <a:off x="6381540" y="5906260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193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376209-8F75-4048-A460-04819B8C17E2}"/>
              </a:ext>
            </a:extLst>
          </p:cNvPr>
          <p:cNvCxnSpPr>
            <a:cxnSpLocks/>
          </p:cNvCxnSpPr>
          <p:nvPr/>
        </p:nvCxnSpPr>
        <p:spPr>
          <a:xfrm>
            <a:off x="8541604" y="5356860"/>
            <a:ext cx="0" cy="5494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291996E-58AD-442C-B693-DA039FCC5C8C}"/>
              </a:ext>
            </a:extLst>
          </p:cNvPr>
          <p:cNvSpPr/>
          <p:nvPr/>
        </p:nvSpPr>
        <p:spPr>
          <a:xfrm>
            <a:off x="7983736" y="5906260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255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387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ons-wiki.iqc.uwaterloo.ca/images/d/df/2A0.5mmper30sec70mmdepth_1.jpg">
            <a:extLst>
              <a:ext uri="{FF2B5EF4-FFF2-40B4-BE49-F238E27FC236}">
                <a16:creationId xmlns:a16="http://schemas.microsoft.com/office/drawing/2014/main" id="{CC9A4F4C-8E3F-40D8-85C6-4DACEF38C6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4" t="42881" b="30549"/>
          <a:stretch/>
        </p:blipFill>
        <p:spPr bwMode="auto">
          <a:xfrm>
            <a:off x="2230686" y="79899"/>
            <a:ext cx="6375643" cy="152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ons-wiki.iqc.uwaterloo.ca/images/8/8c/2A1mmper30sec75mmdepth_surface_5minpolish_at6.4v.jpg">
            <a:extLst>
              <a:ext uri="{FF2B5EF4-FFF2-40B4-BE49-F238E27FC236}">
                <a16:creationId xmlns:a16="http://schemas.microsoft.com/office/drawing/2014/main" id="{4803A5A3-E7EC-4E98-82B4-70CD98E72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082" r="214" b="48399"/>
          <a:stretch/>
        </p:blipFill>
        <p:spPr bwMode="auto">
          <a:xfrm>
            <a:off x="2230688" y="2312805"/>
            <a:ext cx="6374932" cy="189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ions-wiki.iqc.uwaterloo.ca/images/7/78/2A1mmper30sec75mmdepth_surface_10minpolish_at6.4v_clean.jpg">
            <a:extLst>
              <a:ext uri="{FF2B5EF4-FFF2-40B4-BE49-F238E27FC236}">
                <a16:creationId xmlns:a16="http://schemas.microsoft.com/office/drawing/2014/main" id="{03F5E89B-2C2A-47FF-8B50-D849834B08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6" t="26823" r="153" b="36310"/>
          <a:stretch/>
        </p:blipFill>
        <p:spPr bwMode="auto">
          <a:xfrm>
            <a:off x="2230686" y="4644596"/>
            <a:ext cx="6374934" cy="190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ED6EA9-2FD7-4B73-A3E3-88FCC0E9BD8B}"/>
              </a:ext>
            </a:extLst>
          </p:cNvPr>
          <p:cNvSpPr txBox="1"/>
          <p:nvPr/>
        </p:nvSpPr>
        <p:spPr>
          <a:xfrm>
            <a:off x="2230686" y="1973465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ACCF9-C3EF-4628-A85E-1869607A200E}"/>
              </a:ext>
            </a:extLst>
          </p:cNvPr>
          <p:cNvSpPr txBox="1"/>
          <p:nvPr/>
        </p:nvSpPr>
        <p:spPr>
          <a:xfrm>
            <a:off x="2230685" y="6488668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79BD5-D4CA-4974-85D3-A5848CB3B816}"/>
              </a:ext>
            </a:extLst>
          </p:cNvPr>
          <p:cNvSpPr txBox="1"/>
          <p:nvPr/>
        </p:nvSpPr>
        <p:spPr>
          <a:xfrm>
            <a:off x="2230684" y="4206372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0996A9-EA8C-4F97-BA68-939AD848CADF}"/>
              </a:ext>
            </a:extLst>
          </p:cNvPr>
          <p:cNvCxnSpPr/>
          <p:nvPr/>
        </p:nvCxnSpPr>
        <p:spPr>
          <a:xfrm>
            <a:off x="2407640" y="1224793"/>
            <a:ext cx="536056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B113DC-BF95-453A-99E0-24F38624138E}"/>
              </a:ext>
            </a:extLst>
          </p:cNvPr>
          <p:cNvSpPr/>
          <p:nvPr/>
        </p:nvSpPr>
        <p:spPr>
          <a:xfrm>
            <a:off x="4302417" y="991790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2932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D37418-40C7-4A2C-8D41-CF9FD5B255EC}"/>
              </a:ext>
            </a:extLst>
          </p:cNvPr>
          <p:cNvCxnSpPr>
            <a:cxnSpLocks/>
          </p:cNvCxnSpPr>
          <p:nvPr/>
        </p:nvCxnSpPr>
        <p:spPr>
          <a:xfrm>
            <a:off x="7768206" y="335560"/>
            <a:ext cx="0" cy="55367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2C11B87-F95C-4E65-9A90-DACF48FF5C69}"/>
              </a:ext>
            </a:extLst>
          </p:cNvPr>
          <p:cNvSpPr/>
          <p:nvPr/>
        </p:nvSpPr>
        <p:spPr>
          <a:xfrm>
            <a:off x="7210338" y="15199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295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01CE93-D2C9-4198-AE85-FB025AC53197}"/>
              </a:ext>
            </a:extLst>
          </p:cNvPr>
          <p:cNvCxnSpPr>
            <a:cxnSpLocks/>
          </p:cNvCxnSpPr>
          <p:nvPr/>
        </p:nvCxnSpPr>
        <p:spPr>
          <a:xfrm>
            <a:off x="2427211" y="2727821"/>
            <a:ext cx="552555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3E98244-80D0-4222-B722-2C5433656A1E}"/>
              </a:ext>
            </a:extLst>
          </p:cNvPr>
          <p:cNvSpPr/>
          <p:nvPr/>
        </p:nvSpPr>
        <p:spPr>
          <a:xfrm>
            <a:off x="4530055" y="2494818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4626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DB324A-1F72-4843-A3A6-AAE93975ACC5}"/>
              </a:ext>
            </a:extLst>
          </p:cNvPr>
          <p:cNvCxnSpPr>
            <a:cxnSpLocks/>
          </p:cNvCxnSpPr>
          <p:nvPr/>
        </p:nvCxnSpPr>
        <p:spPr>
          <a:xfrm>
            <a:off x="3927447" y="3429000"/>
            <a:ext cx="0" cy="379602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4A1186-1D9B-48E1-8573-1544FB8F635D}"/>
              </a:ext>
            </a:extLst>
          </p:cNvPr>
          <p:cNvCxnSpPr>
            <a:cxnSpLocks/>
          </p:cNvCxnSpPr>
          <p:nvPr/>
        </p:nvCxnSpPr>
        <p:spPr>
          <a:xfrm>
            <a:off x="5556309" y="3338119"/>
            <a:ext cx="0" cy="60470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D961E5-AB0F-42DB-AF6D-1A148D997762}"/>
              </a:ext>
            </a:extLst>
          </p:cNvPr>
          <p:cNvCxnSpPr>
            <a:cxnSpLocks/>
          </p:cNvCxnSpPr>
          <p:nvPr/>
        </p:nvCxnSpPr>
        <p:spPr>
          <a:xfrm>
            <a:off x="6941890" y="3259588"/>
            <a:ext cx="0" cy="68323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C9943A5-55A8-414E-AE80-4C8E679BC1FB}"/>
              </a:ext>
            </a:extLst>
          </p:cNvPr>
          <p:cNvSpPr/>
          <p:nvPr/>
        </p:nvSpPr>
        <p:spPr>
          <a:xfrm>
            <a:off x="3626143" y="3234093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297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A82F9B5-071A-408C-9F48-0295C3C7B597}"/>
              </a:ext>
            </a:extLst>
          </p:cNvPr>
          <p:cNvSpPr/>
          <p:nvPr/>
        </p:nvSpPr>
        <p:spPr>
          <a:xfrm>
            <a:off x="5086176" y="3942826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416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70E9332-BCBC-4FD2-99F8-07A9424A6E58}"/>
              </a:ext>
            </a:extLst>
          </p:cNvPr>
          <p:cNvSpPr/>
          <p:nvPr/>
        </p:nvSpPr>
        <p:spPr>
          <a:xfrm>
            <a:off x="6404297" y="3076027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498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91F192-BE47-42FC-BF7B-6F832088AC24}"/>
              </a:ext>
            </a:extLst>
          </p:cNvPr>
          <p:cNvCxnSpPr>
            <a:cxnSpLocks/>
          </p:cNvCxnSpPr>
          <p:nvPr/>
        </p:nvCxnSpPr>
        <p:spPr>
          <a:xfrm>
            <a:off x="7882855" y="3234093"/>
            <a:ext cx="0" cy="70873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F97D796-88BB-4990-A8C1-90DE4255EE83}"/>
              </a:ext>
            </a:extLst>
          </p:cNvPr>
          <p:cNvSpPr/>
          <p:nvPr/>
        </p:nvSpPr>
        <p:spPr>
          <a:xfrm>
            <a:off x="7332765" y="398551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534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CF6CB7-541C-46E5-BE1B-D9603DE0E1A7}"/>
              </a:ext>
            </a:extLst>
          </p:cNvPr>
          <p:cNvCxnSpPr>
            <a:cxnSpLocks/>
          </p:cNvCxnSpPr>
          <p:nvPr/>
        </p:nvCxnSpPr>
        <p:spPr>
          <a:xfrm>
            <a:off x="2362897" y="6302929"/>
            <a:ext cx="552555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3B55EC4-402E-4D25-B6A8-6132E72E3C9C}"/>
              </a:ext>
            </a:extLst>
          </p:cNvPr>
          <p:cNvSpPr/>
          <p:nvPr/>
        </p:nvSpPr>
        <p:spPr>
          <a:xfrm>
            <a:off x="2427211" y="6358221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4190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F554B66-344E-41E3-A768-CD28A0712994}"/>
              </a:ext>
            </a:extLst>
          </p:cNvPr>
          <p:cNvSpPr/>
          <p:nvPr/>
        </p:nvSpPr>
        <p:spPr>
          <a:xfrm>
            <a:off x="3124902" y="486248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222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2A73956-96F7-4494-950B-CBDBE293BF63}"/>
              </a:ext>
            </a:extLst>
          </p:cNvPr>
          <p:cNvSpPr/>
          <p:nvPr/>
        </p:nvSpPr>
        <p:spPr>
          <a:xfrm>
            <a:off x="4689447" y="5513813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349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FAFAD0C-132C-4B21-8A06-8898E7679C2A}"/>
              </a:ext>
            </a:extLst>
          </p:cNvPr>
          <p:cNvCxnSpPr>
            <a:cxnSpLocks/>
          </p:cNvCxnSpPr>
          <p:nvPr/>
        </p:nvCxnSpPr>
        <p:spPr>
          <a:xfrm>
            <a:off x="6523839" y="4946379"/>
            <a:ext cx="0" cy="6242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65BDDA-8C40-45C4-B76F-EF11DDA2B4C3}"/>
              </a:ext>
            </a:extLst>
          </p:cNvPr>
          <p:cNvCxnSpPr>
            <a:cxnSpLocks/>
          </p:cNvCxnSpPr>
          <p:nvPr/>
        </p:nvCxnSpPr>
        <p:spPr>
          <a:xfrm>
            <a:off x="5273879" y="5030269"/>
            <a:ext cx="0" cy="42257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2D1DC9-BBE8-40B8-B42E-AAC2CB5F267E}"/>
              </a:ext>
            </a:extLst>
          </p:cNvPr>
          <p:cNvCxnSpPr>
            <a:cxnSpLocks/>
          </p:cNvCxnSpPr>
          <p:nvPr/>
        </p:nvCxnSpPr>
        <p:spPr>
          <a:xfrm>
            <a:off x="7800364" y="4887354"/>
            <a:ext cx="0" cy="68323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E635EB2-0492-4CE7-99C4-AD309597FC5D}"/>
              </a:ext>
            </a:extLst>
          </p:cNvPr>
          <p:cNvSpPr/>
          <p:nvPr/>
        </p:nvSpPr>
        <p:spPr>
          <a:xfrm>
            <a:off x="6046366" y="4777867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419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CFA258F-D8C6-424F-90E4-53AF042381D7}"/>
              </a:ext>
            </a:extLst>
          </p:cNvPr>
          <p:cNvSpPr/>
          <p:nvPr/>
        </p:nvSpPr>
        <p:spPr>
          <a:xfrm>
            <a:off x="7303928" y="561714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448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284F976-0E62-418A-805C-D3C64C5E4403}"/>
              </a:ext>
            </a:extLst>
          </p:cNvPr>
          <p:cNvCxnSpPr>
            <a:cxnSpLocks/>
          </p:cNvCxnSpPr>
          <p:nvPr/>
        </p:nvCxnSpPr>
        <p:spPr>
          <a:xfrm flipH="1">
            <a:off x="5482207" y="402671"/>
            <a:ext cx="6990" cy="41945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137FCF0-0BB4-44B3-8F84-016E52D30794}"/>
              </a:ext>
            </a:extLst>
          </p:cNvPr>
          <p:cNvSpPr/>
          <p:nvPr/>
        </p:nvSpPr>
        <p:spPr>
          <a:xfrm>
            <a:off x="5086176" y="229547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182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468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&#10;&#10;Description automatically generated">
            <a:extLst>
              <a:ext uri="{FF2B5EF4-FFF2-40B4-BE49-F238E27FC236}">
                <a16:creationId xmlns:a16="http://schemas.microsoft.com/office/drawing/2014/main" id="{AEB71839-F937-435B-B22B-AEE50A1B2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 t="38889" b="32945"/>
          <a:stretch/>
        </p:blipFill>
        <p:spPr>
          <a:xfrm>
            <a:off x="2926080" y="333838"/>
            <a:ext cx="6475964" cy="1650100"/>
          </a:xfrm>
          <a:prstGeom prst="rect">
            <a:avLst/>
          </a:prstGeom>
        </p:spPr>
      </p:pic>
      <p:pic>
        <p:nvPicPr>
          <p:cNvPr id="11" name="Picture 10" descr="A picture containing animal, outdoor&#10;&#10;Description automatically generated">
            <a:extLst>
              <a:ext uri="{FF2B5EF4-FFF2-40B4-BE49-F238E27FC236}">
                <a16:creationId xmlns:a16="http://schemas.microsoft.com/office/drawing/2014/main" id="{FA79A247-C316-4A12-B28F-F0FE95C7B0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 t="43721" b="28112"/>
          <a:stretch/>
        </p:blipFill>
        <p:spPr>
          <a:xfrm>
            <a:off x="2926080" y="4194366"/>
            <a:ext cx="6475964" cy="1650100"/>
          </a:xfrm>
          <a:prstGeom prst="rect">
            <a:avLst/>
          </a:prstGeom>
        </p:spPr>
      </p:pic>
      <p:pic>
        <p:nvPicPr>
          <p:cNvPr id="13" name="Picture 12" descr="A picture containing outdoor&#10;&#10;Description automatically generated">
            <a:extLst>
              <a:ext uri="{FF2B5EF4-FFF2-40B4-BE49-F238E27FC236}">
                <a16:creationId xmlns:a16="http://schemas.microsoft.com/office/drawing/2014/main" id="{1C8BBD36-4645-4153-8761-901587B072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5" t="35000" b="36834"/>
          <a:stretch/>
        </p:blipFill>
        <p:spPr>
          <a:xfrm>
            <a:off x="2926080" y="2264102"/>
            <a:ext cx="6475964" cy="1650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D29A92-C002-43DF-B705-E38266552E56}"/>
              </a:ext>
            </a:extLst>
          </p:cNvPr>
          <p:cNvSpPr txBox="1"/>
          <p:nvPr/>
        </p:nvSpPr>
        <p:spPr>
          <a:xfrm>
            <a:off x="2865603" y="1906866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AAADDD-EED7-47F9-AF71-FDB7F335512D}"/>
              </a:ext>
            </a:extLst>
          </p:cNvPr>
          <p:cNvSpPr txBox="1"/>
          <p:nvPr/>
        </p:nvSpPr>
        <p:spPr>
          <a:xfrm>
            <a:off x="2865602" y="5755298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893B51-9D0E-4D9F-9AF4-D7308271BF4B}"/>
              </a:ext>
            </a:extLst>
          </p:cNvPr>
          <p:cNvSpPr txBox="1"/>
          <p:nvPr/>
        </p:nvSpPr>
        <p:spPr>
          <a:xfrm>
            <a:off x="2880655" y="3869618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C9BC8F-2442-440E-B480-8CCE80CBEAA5}"/>
              </a:ext>
            </a:extLst>
          </p:cNvPr>
          <p:cNvCxnSpPr>
            <a:cxnSpLocks/>
          </p:cNvCxnSpPr>
          <p:nvPr/>
        </p:nvCxnSpPr>
        <p:spPr>
          <a:xfrm>
            <a:off x="6196668" y="1107347"/>
            <a:ext cx="0" cy="28522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D8F538-EE09-48CB-B68C-80DA4439B1F6}"/>
              </a:ext>
            </a:extLst>
          </p:cNvPr>
          <p:cNvCxnSpPr>
            <a:cxnSpLocks/>
          </p:cNvCxnSpPr>
          <p:nvPr/>
        </p:nvCxnSpPr>
        <p:spPr>
          <a:xfrm>
            <a:off x="7320793" y="1045499"/>
            <a:ext cx="0" cy="49807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34BA0D-371A-42C0-8E36-935198524EA6}"/>
              </a:ext>
            </a:extLst>
          </p:cNvPr>
          <p:cNvCxnSpPr>
            <a:cxnSpLocks/>
          </p:cNvCxnSpPr>
          <p:nvPr/>
        </p:nvCxnSpPr>
        <p:spPr>
          <a:xfrm>
            <a:off x="7894041" y="1074860"/>
            <a:ext cx="0" cy="439352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D330CA-BC6C-4429-B21D-6EC1CC8AAA44}"/>
              </a:ext>
            </a:extLst>
          </p:cNvPr>
          <p:cNvSpPr/>
          <p:nvPr/>
        </p:nvSpPr>
        <p:spPr>
          <a:xfrm>
            <a:off x="5638800" y="845754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100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F97FB2-06A1-4D4B-9A86-01427A13F68F}"/>
              </a:ext>
            </a:extLst>
          </p:cNvPr>
          <p:cNvSpPr/>
          <p:nvPr/>
        </p:nvSpPr>
        <p:spPr>
          <a:xfrm>
            <a:off x="6754536" y="1568988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262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D787F3-A9EA-4072-9DB2-A0AEC0DE81A2}"/>
              </a:ext>
            </a:extLst>
          </p:cNvPr>
          <p:cNvSpPr/>
          <p:nvPr/>
        </p:nvSpPr>
        <p:spPr>
          <a:xfrm>
            <a:off x="7594833" y="850888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222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6F94DD-AC62-4A96-96F7-C69A57D5E76D}"/>
              </a:ext>
            </a:extLst>
          </p:cNvPr>
          <p:cNvCxnSpPr>
            <a:cxnSpLocks/>
          </p:cNvCxnSpPr>
          <p:nvPr/>
        </p:nvCxnSpPr>
        <p:spPr>
          <a:xfrm>
            <a:off x="4864217" y="2887212"/>
            <a:ext cx="0" cy="37610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CFEBA6C-13A2-4AA7-86C8-7A72D46489B4}"/>
              </a:ext>
            </a:extLst>
          </p:cNvPr>
          <p:cNvSpPr/>
          <p:nvPr/>
        </p:nvSpPr>
        <p:spPr>
          <a:xfrm>
            <a:off x="4516690" y="2663240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207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679797-7675-4105-8D1A-D64076751552}"/>
              </a:ext>
            </a:extLst>
          </p:cNvPr>
          <p:cNvCxnSpPr>
            <a:cxnSpLocks/>
          </p:cNvCxnSpPr>
          <p:nvPr/>
        </p:nvCxnSpPr>
        <p:spPr>
          <a:xfrm>
            <a:off x="8003097" y="2713047"/>
            <a:ext cx="0" cy="81871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E9482AF-C9B6-4B74-A97F-207D4BAF7B49}"/>
              </a:ext>
            </a:extLst>
          </p:cNvPr>
          <p:cNvSpPr/>
          <p:nvPr/>
        </p:nvSpPr>
        <p:spPr>
          <a:xfrm>
            <a:off x="7529736" y="2536782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432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78E317-61BB-44DC-A42F-4FBBE8E89B0B}"/>
              </a:ext>
            </a:extLst>
          </p:cNvPr>
          <p:cNvCxnSpPr/>
          <p:nvPr/>
        </p:nvCxnSpPr>
        <p:spPr>
          <a:xfrm>
            <a:off x="3414319" y="3783435"/>
            <a:ext cx="4588778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517C749-D406-47C4-9410-204EF5142247}"/>
              </a:ext>
            </a:extLst>
          </p:cNvPr>
          <p:cNvSpPr/>
          <p:nvPr/>
        </p:nvSpPr>
        <p:spPr>
          <a:xfrm>
            <a:off x="3958821" y="3503271"/>
            <a:ext cx="1679975" cy="2332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~3100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CE36D1E-8273-48AD-BCDC-48385A73C116}"/>
              </a:ext>
            </a:extLst>
          </p:cNvPr>
          <p:cNvCxnSpPr>
            <a:cxnSpLocks/>
          </p:cNvCxnSpPr>
          <p:nvPr/>
        </p:nvCxnSpPr>
        <p:spPr>
          <a:xfrm>
            <a:off x="3180825" y="5496187"/>
            <a:ext cx="546464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677CFE-0288-4431-A12B-EF449FF7E30F}"/>
              </a:ext>
            </a:extLst>
          </p:cNvPr>
          <p:cNvCxnSpPr/>
          <p:nvPr/>
        </p:nvCxnSpPr>
        <p:spPr>
          <a:xfrm>
            <a:off x="3566719" y="3935835"/>
            <a:ext cx="4588778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64B5F3B-7D40-424C-B3DD-518507172CB0}"/>
              </a:ext>
            </a:extLst>
          </p:cNvPr>
          <p:cNvSpPr/>
          <p:nvPr/>
        </p:nvSpPr>
        <p:spPr>
          <a:xfrm>
            <a:off x="3414319" y="5255892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2932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A4B608-BBCC-4158-B908-7DB482EDFD83}"/>
              </a:ext>
            </a:extLst>
          </p:cNvPr>
          <p:cNvCxnSpPr>
            <a:cxnSpLocks/>
          </p:cNvCxnSpPr>
          <p:nvPr/>
        </p:nvCxnSpPr>
        <p:spPr>
          <a:xfrm>
            <a:off x="8574946" y="4427324"/>
            <a:ext cx="0" cy="55367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2EE0E3C-D48C-42F8-9428-984516EF26A1}"/>
              </a:ext>
            </a:extLst>
          </p:cNvPr>
          <p:cNvSpPr/>
          <p:nvPr/>
        </p:nvSpPr>
        <p:spPr>
          <a:xfrm>
            <a:off x="7924799" y="4259544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295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3DDE5A-BE7D-4BAC-AFBF-8ABE8A150B30}"/>
              </a:ext>
            </a:extLst>
          </p:cNvPr>
          <p:cNvCxnSpPr>
            <a:cxnSpLocks/>
          </p:cNvCxnSpPr>
          <p:nvPr/>
        </p:nvCxnSpPr>
        <p:spPr>
          <a:xfrm flipH="1">
            <a:off x="6196668" y="4510216"/>
            <a:ext cx="6990" cy="41945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64C0152-6167-42CD-A908-0F39B150F4D7}"/>
              </a:ext>
            </a:extLst>
          </p:cNvPr>
          <p:cNvSpPr/>
          <p:nvPr/>
        </p:nvSpPr>
        <p:spPr>
          <a:xfrm>
            <a:off x="5800637" y="4337092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182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752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ons-wiki.iqc.uwaterloo.ca/images/d/df/2A0.5mmper30sec70mmdepth_1.jpg">
            <a:extLst>
              <a:ext uri="{FF2B5EF4-FFF2-40B4-BE49-F238E27FC236}">
                <a16:creationId xmlns:a16="http://schemas.microsoft.com/office/drawing/2014/main" id="{E946925A-52AC-4515-9DC6-45DD27EEF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4" t="42881" b="39041"/>
          <a:stretch/>
        </p:blipFill>
        <p:spPr bwMode="auto">
          <a:xfrm>
            <a:off x="2229975" y="1329860"/>
            <a:ext cx="6375643" cy="103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ions-wiki.iqc.uwaterloo.ca/images/7/78/2A1mmper30sec75mmdepth_surface_10minpolish_at6.4v_clean.jpg">
            <a:extLst>
              <a:ext uri="{FF2B5EF4-FFF2-40B4-BE49-F238E27FC236}">
                <a16:creationId xmlns:a16="http://schemas.microsoft.com/office/drawing/2014/main" id="{7A48B446-28F2-470A-8555-9E5653847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6" t="26823" r="153" b="51136"/>
          <a:stretch/>
        </p:blipFill>
        <p:spPr bwMode="auto">
          <a:xfrm>
            <a:off x="2230684" y="2664793"/>
            <a:ext cx="6374934" cy="11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4FD3FD-A808-458B-8152-1F54BF79C47B}"/>
              </a:ext>
            </a:extLst>
          </p:cNvPr>
          <p:cNvSpPr txBox="1"/>
          <p:nvPr/>
        </p:nvSpPr>
        <p:spPr>
          <a:xfrm>
            <a:off x="2229973" y="1994903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8EB17-53F5-4FE5-9AEF-EB053599326F}"/>
              </a:ext>
            </a:extLst>
          </p:cNvPr>
          <p:cNvSpPr txBox="1"/>
          <p:nvPr/>
        </p:nvSpPr>
        <p:spPr>
          <a:xfrm>
            <a:off x="2229974" y="3470042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70391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ons-wiki.iqc.uwaterloo.ca/images/d/df/2A0.5mmper30sec70mmdepth_1.jpg">
            <a:extLst>
              <a:ext uri="{FF2B5EF4-FFF2-40B4-BE49-F238E27FC236}">
                <a16:creationId xmlns:a16="http://schemas.microsoft.com/office/drawing/2014/main" id="{A56E6CE9-5996-4E3C-924F-A6337CD3F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4" t="42881" b="30549"/>
          <a:stretch/>
        </p:blipFill>
        <p:spPr bwMode="auto">
          <a:xfrm>
            <a:off x="2229977" y="1604831"/>
            <a:ext cx="6375643" cy="152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ions-wiki.iqc.uwaterloo.ca/images/7/78/2A1mmper30sec75mmdepth_surface_10minpolish_at6.4v_clean.jpg">
            <a:extLst>
              <a:ext uri="{FF2B5EF4-FFF2-40B4-BE49-F238E27FC236}">
                <a16:creationId xmlns:a16="http://schemas.microsoft.com/office/drawing/2014/main" id="{519529A6-B7FF-445C-939E-62DBE4E14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6" t="26823" r="153" b="43733"/>
          <a:stretch/>
        </p:blipFill>
        <p:spPr bwMode="auto">
          <a:xfrm>
            <a:off x="2229978" y="3462789"/>
            <a:ext cx="6374934" cy="152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57D38C-1673-47FE-9CE4-6DB7CB7FE7AF}"/>
              </a:ext>
            </a:extLst>
          </p:cNvPr>
          <p:cNvSpPr txBox="1"/>
          <p:nvPr/>
        </p:nvSpPr>
        <p:spPr>
          <a:xfrm>
            <a:off x="2171597" y="3129671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A8076-C861-4836-99B9-C4D2A0626642}"/>
              </a:ext>
            </a:extLst>
          </p:cNvPr>
          <p:cNvSpPr txBox="1"/>
          <p:nvPr/>
        </p:nvSpPr>
        <p:spPr>
          <a:xfrm>
            <a:off x="2102524" y="5035868"/>
            <a:ext cx="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FCE163-7055-423F-BC77-3EC56EB7894F}"/>
              </a:ext>
            </a:extLst>
          </p:cNvPr>
          <p:cNvCxnSpPr/>
          <p:nvPr/>
        </p:nvCxnSpPr>
        <p:spPr>
          <a:xfrm>
            <a:off x="2406931" y="2749725"/>
            <a:ext cx="536056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12EF49-57FB-4A2E-A56E-F0995960BAE2}"/>
              </a:ext>
            </a:extLst>
          </p:cNvPr>
          <p:cNvSpPr/>
          <p:nvPr/>
        </p:nvSpPr>
        <p:spPr>
          <a:xfrm>
            <a:off x="4301708" y="2516722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2932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049DB6-F068-4F4F-81F7-145EC38DB45B}"/>
              </a:ext>
            </a:extLst>
          </p:cNvPr>
          <p:cNvCxnSpPr>
            <a:cxnSpLocks/>
          </p:cNvCxnSpPr>
          <p:nvPr/>
        </p:nvCxnSpPr>
        <p:spPr>
          <a:xfrm>
            <a:off x="7767497" y="1860492"/>
            <a:ext cx="0" cy="55367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9FF7E2-FF88-4658-9CC8-D4940E40F515}"/>
              </a:ext>
            </a:extLst>
          </p:cNvPr>
          <p:cNvSpPr/>
          <p:nvPr/>
        </p:nvSpPr>
        <p:spPr>
          <a:xfrm>
            <a:off x="7209629" y="1676931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295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9B666E-65FE-4F7D-AC8F-272234CDAF40}"/>
              </a:ext>
            </a:extLst>
          </p:cNvPr>
          <p:cNvCxnSpPr>
            <a:cxnSpLocks/>
          </p:cNvCxnSpPr>
          <p:nvPr/>
        </p:nvCxnSpPr>
        <p:spPr>
          <a:xfrm>
            <a:off x="2322691" y="4793952"/>
            <a:ext cx="552555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A78271F-7786-438C-90D3-BE63B21A2E8F}"/>
              </a:ext>
            </a:extLst>
          </p:cNvPr>
          <p:cNvSpPr/>
          <p:nvPr/>
        </p:nvSpPr>
        <p:spPr>
          <a:xfrm>
            <a:off x="2368125" y="4878574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4190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080F5C-6AAB-48CE-951A-CFDA33236912}"/>
              </a:ext>
            </a:extLst>
          </p:cNvPr>
          <p:cNvSpPr/>
          <p:nvPr/>
        </p:nvSpPr>
        <p:spPr>
          <a:xfrm>
            <a:off x="3124194" y="3680682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222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41AAA6-282E-478F-AD39-FFFCB841D573}"/>
              </a:ext>
            </a:extLst>
          </p:cNvPr>
          <p:cNvSpPr/>
          <p:nvPr/>
        </p:nvSpPr>
        <p:spPr>
          <a:xfrm>
            <a:off x="4688739" y="4332006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349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864652-876B-467F-BCED-F62CDE29A0DF}"/>
              </a:ext>
            </a:extLst>
          </p:cNvPr>
          <p:cNvCxnSpPr>
            <a:cxnSpLocks/>
          </p:cNvCxnSpPr>
          <p:nvPr/>
        </p:nvCxnSpPr>
        <p:spPr>
          <a:xfrm>
            <a:off x="6523131" y="3764572"/>
            <a:ext cx="0" cy="6242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73BD2E-6AE6-45B3-8E5F-077212F08666}"/>
              </a:ext>
            </a:extLst>
          </p:cNvPr>
          <p:cNvCxnSpPr>
            <a:cxnSpLocks/>
          </p:cNvCxnSpPr>
          <p:nvPr/>
        </p:nvCxnSpPr>
        <p:spPr>
          <a:xfrm>
            <a:off x="5273171" y="3848462"/>
            <a:ext cx="0" cy="42257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75605A-1351-4595-80A4-8CB507D924B6}"/>
              </a:ext>
            </a:extLst>
          </p:cNvPr>
          <p:cNvCxnSpPr>
            <a:cxnSpLocks/>
          </p:cNvCxnSpPr>
          <p:nvPr/>
        </p:nvCxnSpPr>
        <p:spPr>
          <a:xfrm>
            <a:off x="7799656" y="3705547"/>
            <a:ext cx="0" cy="68323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EAC06B2-58AC-46AC-BFF9-30871A1BFFDE}"/>
              </a:ext>
            </a:extLst>
          </p:cNvPr>
          <p:cNvSpPr/>
          <p:nvPr/>
        </p:nvSpPr>
        <p:spPr>
          <a:xfrm>
            <a:off x="6045658" y="3596060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419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A0EC4E9-2D05-4B42-9D44-B93CBBAA6735}"/>
              </a:ext>
            </a:extLst>
          </p:cNvPr>
          <p:cNvSpPr/>
          <p:nvPr/>
        </p:nvSpPr>
        <p:spPr>
          <a:xfrm>
            <a:off x="7303220" y="4435342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448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B8B06A-FFEB-4A7C-97D7-CA1057E49507}"/>
              </a:ext>
            </a:extLst>
          </p:cNvPr>
          <p:cNvCxnSpPr>
            <a:cxnSpLocks/>
          </p:cNvCxnSpPr>
          <p:nvPr/>
        </p:nvCxnSpPr>
        <p:spPr>
          <a:xfrm flipH="1">
            <a:off x="5481498" y="1927603"/>
            <a:ext cx="6990" cy="41945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44FFCD-6A14-4D37-966B-C0C027667FDE}"/>
              </a:ext>
            </a:extLst>
          </p:cNvPr>
          <p:cNvSpPr/>
          <p:nvPr/>
        </p:nvSpPr>
        <p:spPr>
          <a:xfrm>
            <a:off x="5085467" y="1754479"/>
            <a:ext cx="1115736" cy="1677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182 </a:t>
            </a:r>
            <a:r>
              <a:rPr lang="el-GR" i="1" dirty="0"/>
              <a:t>μ</a:t>
            </a:r>
            <a:r>
              <a:rPr lang="en-CA" i="1" dirty="0"/>
              <a:t>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111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10783</TotalTime>
  <Words>182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Kotibhaskar</dc:creator>
  <cp:lastModifiedBy>Nikhil Kotibhaskar</cp:lastModifiedBy>
  <cp:revision>22</cp:revision>
  <dcterms:created xsi:type="dcterms:W3CDTF">2019-08-02T22:25:42Z</dcterms:created>
  <dcterms:modified xsi:type="dcterms:W3CDTF">2021-02-02T22:04:28Z</dcterms:modified>
</cp:coreProperties>
</file>