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921"/>
    <a:srgbClr val="CD1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otibhaskar" userId="ae3badbd-7aaf-41d7-bf37-a015832cbfa1" providerId="ADAL" clId="{93CF8FBF-D9EC-4FFF-B517-E591144241EB}"/>
    <pc:docChg chg="undo custSel modSld">
      <pc:chgData name="Nikhil Kotibhaskar" userId="ae3badbd-7aaf-41d7-bf37-a015832cbfa1" providerId="ADAL" clId="{93CF8FBF-D9EC-4FFF-B517-E591144241EB}" dt="2023-02-22T21:22:59.345" v="15" actId="1076"/>
      <pc:docMkLst>
        <pc:docMk/>
      </pc:docMkLst>
      <pc:sldChg chg="modSp mod">
        <pc:chgData name="Nikhil Kotibhaskar" userId="ae3badbd-7aaf-41d7-bf37-a015832cbfa1" providerId="ADAL" clId="{93CF8FBF-D9EC-4FFF-B517-E591144241EB}" dt="2023-02-22T21:20:15.069" v="5" actId="207"/>
        <pc:sldMkLst>
          <pc:docMk/>
          <pc:sldMk cId="3213916321" sldId="256"/>
        </pc:sldMkLst>
        <pc:spChg chg="mod">
          <ac:chgData name="Nikhil Kotibhaskar" userId="ae3badbd-7aaf-41d7-bf37-a015832cbfa1" providerId="ADAL" clId="{93CF8FBF-D9EC-4FFF-B517-E591144241EB}" dt="2023-02-22T21:19:55.381" v="3" actId="207"/>
          <ac:spMkLst>
            <pc:docMk/>
            <pc:sldMk cId="3213916321" sldId="256"/>
            <ac:spMk id="6" creationId="{6E3E077C-88CF-49A0-F7A6-4959B53CEE71}"/>
          </ac:spMkLst>
        </pc:spChg>
        <pc:spChg chg="mod">
          <ac:chgData name="Nikhil Kotibhaskar" userId="ae3badbd-7aaf-41d7-bf37-a015832cbfa1" providerId="ADAL" clId="{93CF8FBF-D9EC-4FFF-B517-E591144241EB}" dt="2023-02-22T21:20:06.531" v="4" actId="207"/>
          <ac:spMkLst>
            <pc:docMk/>
            <pc:sldMk cId="3213916321" sldId="256"/>
            <ac:spMk id="7" creationId="{D0F0008D-43DD-7761-8B90-15574EF388BA}"/>
          </ac:spMkLst>
        </pc:spChg>
        <pc:spChg chg="mod">
          <ac:chgData name="Nikhil Kotibhaskar" userId="ae3badbd-7aaf-41d7-bf37-a015832cbfa1" providerId="ADAL" clId="{93CF8FBF-D9EC-4FFF-B517-E591144241EB}" dt="2023-02-22T21:20:15.069" v="5" actId="207"/>
          <ac:spMkLst>
            <pc:docMk/>
            <pc:sldMk cId="3213916321" sldId="256"/>
            <ac:spMk id="8" creationId="{1C0254E9-6ED3-0A1B-6A88-F5A7FD24711E}"/>
          </ac:spMkLst>
        </pc:spChg>
      </pc:sldChg>
      <pc:sldChg chg="modSp mod">
        <pc:chgData name="Nikhil Kotibhaskar" userId="ae3badbd-7aaf-41d7-bf37-a015832cbfa1" providerId="ADAL" clId="{93CF8FBF-D9EC-4FFF-B517-E591144241EB}" dt="2023-02-22T21:22:59.345" v="15" actId="1076"/>
        <pc:sldMkLst>
          <pc:docMk/>
          <pc:sldMk cId="2140354690" sldId="257"/>
        </pc:sldMkLst>
        <pc:spChg chg="mod">
          <ac:chgData name="Nikhil Kotibhaskar" userId="ae3badbd-7aaf-41d7-bf37-a015832cbfa1" providerId="ADAL" clId="{93CF8FBF-D9EC-4FFF-B517-E591144241EB}" dt="2023-02-22T21:21:35.709" v="9" actId="207"/>
          <ac:spMkLst>
            <pc:docMk/>
            <pc:sldMk cId="2140354690" sldId="257"/>
            <ac:spMk id="6" creationId="{494F113A-DDE0-A1C3-BADD-B97405F69249}"/>
          </ac:spMkLst>
        </pc:spChg>
        <pc:spChg chg="mod">
          <ac:chgData name="Nikhil Kotibhaskar" userId="ae3badbd-7aaf-41d7-bf37-a015832cbfa1" providerId="ADAL" clId="{93CF8FBF-D9EC-4FFF-B517-E591144241EB}" dt="2023-02-22T21:21:45.413" v="10" actId="207"/>
          <ac:spMkLst>
            <pc:docMk/>
            <pc:sldMk cId="2140354690" sldId="257"/>
            <ac:spMk id="7" creationId="{1414CA01-352A-F7EE-1B19-755ED53BFD86}"/>
          </ac:spMkLst>
        </pc:spChg>
        <pc:spChg chg="mod">
          <ac:chgData name="Nikhil Kotibhaskar" userId="ae3badbd-7aaf-41d7-bf37-a015832cbfa1" providerId="ADAL" clId="{93CF8FBF-D9EC-4FFF-B517-E591144241EB}" dt="2023-02-22T21:22:59.345" v="15" actId="1076"/>
          <ac:spMkLst>
            <pc:docMk/>
            <pc:sldMk cId="2140354690" sldId="257"/>
            <ac:spMk id="8" creationId="{D9129ACC-A9E7-4C7D-624C-DE52A58B8971}"/>
          </ac:spMkLst>
        </pc:spChg>
        <pc:picChg chg="mod">
          <ac:chgData name="Nikhil Kotibhaskar" userId="ae3badbd-7aaf-41d7-bf37-a015832cbfa1" providerId="ADAL" clId="{93CF8FBF-D9EC-4FFF-B517-E591144241EB}" dt="2023-02-22T21:22:52.907" v="14" actId="1076"/>
          <ac:picMkLst>
            <pc:docMk/>
            <pc:sldMk cId="2140354690" sldId="257"/>
            <ac:picMk id="5" creationId="{50B24D60-E243-0517-725B-4CF2403AE0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4A73-759A-64C3-0026-1CE27D22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63735-EDAC-07EE-FA06-45A4D976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5BEB-3407-C344-C6C8-59E8FC4F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1725-8877-2FF7-3110-1C600C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B48B-2F21-4F1E-F4AC-4E5401FA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1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98AE-4F81-B8E8-FA49-E0F65C23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F927-58C4-9A7B-FC76-19CD38E8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334F-6F79-DE81-348F-217472C6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CFCD-9AC7-8493-6C41-C85A317E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D733-06A1-B344-1EEF-614FF87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8748-1BA9-6B74-ABFD-9645B9C9F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ECCF-C675-AA09-62D8-0F247153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0AB-A2CB-3245-9F26-9D3B8AF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B288-069D-1579-26FE-AFC3A020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268B-A814-8395-E8C3-9646C90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0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5C7-C7FB-EA95-4995-0B6ACA5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5FC-4F2D-3990-0083-B0EFC2FB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E608-D228-675A-7904-1EA18F6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F695-CA8C-4593-D710-E298CD24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96D1-06F9-76CE-1724-31B8374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2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0C3-690B-CD62-C039-5067FB52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BF23-ACE9-6DD5-2932-101264BA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C730-B711-DAEA-65C8-5805AE92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15D5-725F-2C03-593B-BCD6036A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4681-6E69-9666-3B5A-5AA2E51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2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14C-3214-C1E5-700F-5376E15C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F56-062B-2711-3A41-5D7E7771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D50E7-3E6D-9188-CF16-E8B7A5AA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37D3-46B2-7D7C-D120-426CFE9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FD9D-9207-3BD4-2A10-D32E82A8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107E-B6F8-82AA-7A2C-B3409AD4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810C-E781-3B7D-074B-83D8AB3B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F4DD-1EBF-46C0-7636-5EEAA91B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7814D-A42F-3AAD-C5CC-C5210D41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D6282-EE8B-3934-5B90-20410C305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84E3B-C4F6-C097-7DBA-FD779F580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0AED0-E75D-9D3D-C60E-28E660E2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DAE8A-2F1D-65D4-AB12-EBF7104F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84A68-391C-F56E-33A9-F4E60B7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7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9403-08B6-8673-7F73-09CB31DD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B622B-0321-FCAB-76D9-42B2AD12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CA55E-5FDB-2243-206A-CDE4471D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AD03-C7F6-C32E-0611-76D9D92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9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DF47-2668-B2F0-9BE6-A152347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37286-5A22-7BDB-02B4-D5D428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0B57-6DEC-2386-004F-DB7FBE67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BF8E-1938-5B49-73BB-7F7A46AF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87C0-FB00-200C-1387-CA9F1E79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8D4C-471F-0688-0284-87209B76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E992-2B3F-3F75-1A78-824EC673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05F4-CC7B-A13B-0499-C8DB2344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9013-F930-5E96-050D-62F90525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3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FA0-5E64-6EBF-213D-8966FF72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4EFEE-1258-CDB0-D3D1-3E963310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9160-C907-A153-FD86-9593E037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195E-EA40-09B5-2512-704A502D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605C-103A-646D-C40A-2177371D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7DB2-3D4A-4A09-6A20-D351F4A9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0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5257-92E8-0E46-3791-D4BF5D8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EE8B-D758-B5CD-6B25-CB45E290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A5A8-B86C-BAA6-5B33-A927F458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8A86-3EAA-4082-B3EF-7CD503E0AC24}" type="datetimeFigureOut">
              <a:rPr lang="en-CA" smtClean="0"/>
              <a:t>2023-02-22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C903-2B4C-BFB0-13C1-50E410C84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BD8B-55C3-852C-627E-28FCCD83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8EC5-FEB1-4473-AC65-E1E1E8A61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A5692CE5-3A3F-D056-2805-1F0D195C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089"/>
            <a:ext cx="12192000" cy="181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E077C-88CF-49A0-F7A6-4959B53CEE71}"/>
              </a:ext>
            </a:extLst>
          </p:cNvPr>
          <p:cNvSpPr txBox="1"/>
          <p:nvPr/>
        </p:nvSpPr>
        <p:spPr>
          <a:xfrm>
            <a:off x="6590237" y="1745339"/>
            <a:ext cx="134980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Length:349.90 </a:t>
            </a:r>
            <a:r>
              <a:rPr lang="el-GR" sz="1200" i="0" dirty="0">
                <a:solidFill>
                  <a:srgbClr val="FF0000"/>
                </a:solidFill>
                <a:effectLst/>
              </a:rPr>
              <a:t> μ</a:t>
            </a:r>
            <a:r>
              <a:rPr lang="en-CA" sz="12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0008D-43DD-7761-8B90-15574EF388BA}"/>
              </a:ext>
            </a:extLst>
          </p:cNvPr>
          <p:cNvSpPr txBox="1"/>
          <p:nvPr/>
        </p:nvSpPr>
        <p:spPr>
          <a:xfrm>
            <a:off x="8792416" y="1608539"/>
            <a:ext cx="14717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Length:419.05 </a:t>
            </a:r>
            <a:r>
              <a:rPr lang="el-GR" sz="1200" i="0" dirty="0">
                <a:solidFill>
                  <a:srgbClr val="FF0000"/>
                </a:solidFill>
                <a:effectLst/>
              </a:rPr>
              <a:t>μ</a:t>
            </a:r>
            <a:r>
              <a:rPr lang="en-CA" sz="12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254E9-6ED3-0A1B-6A88-F5A7FD24711E}"/>
              </a:ext>
            </a:extLst>
          </p:cNvPr>
          <p:cNvSpPr txBox="1"/>
          <p:nvPr/>
        </p:nvSpPr>
        <p:spPr>
          <a:xfrm>
            <a:off x="10835640" y="1606839"/>
            <a:ext cx="13563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Length:488.38</a:t>
            </a:r>
            <a:r>
              <a:rPr lang="el-GR" sz="1200" i="0" dirty="0">
                <a:solidFill>
                  <a:srgbClr val="FF0000"/>
                </a:solidFill>
                <a:effectLst/>
              </a:rPr>
              <a:t> μ</a:t>
            </a:r>
            <a:r>
              <a:rPr lang="en-CA" sz="1200" dirty="0">
                <a:solidFill>
                  <a:srgbClr val="FF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139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50B24D60-E243-0517-725B-4CF2403A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031"/>
            <a:ext cx="12192000" cy="1785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F113A-DDE0-A1C3-BADD-B97405F69249}"/>
              </a:ext>
            </a:extLst>
          </p:cNvPr>
          <p:cNvSpPr txBox="1"/>
          <p:nvPr/>
        </p:nvSpPr>
        <p:spPr>
          <a:xfrm>
            <a:off x="5096717" y="3368040"/>
            <a:ext cx="13498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00000"/>
                </a:solidFill>
              </a:rPr>
              <a:t>Length:65.37 </a:t>
            </a:r>
            <a:r>
              <a:rPr lang="el-GR" sz="1200" i="0" dirty="0">
                <a:solidFill>
                  <a:srgbClr val="C00000"/>
                </a:solidFill>
                <a:effectLst/>
              </a:rPr>
              <a:t> μ</a:t>
            </a:r>
            <a:r>
              <a:rPr lang="en-CA" sz="1200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4CA01-352A-F7EE-1B19-755ED53BFD86}"/>
              </a:ext>
            </a:extLst>
          </p:cNvPr>
          <p:cNvSpPr txBox="1"/>
          <p:nvPr/>
        </p:nvSpPr>
        <p:spPr>
          <a:xfrm>
            <a:off x="7527497" y="3238499"/>
            <a:ext cx="13498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00000"/>
                </a:solidFill>
              </a:rPr>
              <a:t>Length:182.70 </a:t>
            </a:r>
            <a:r>
              <a:rPr lang="el-GR" sz="1200" i="0" dirty="0">
                <a:solidFill>
                  <a:srgbClr val="C00000"/>
                </a:solidFill>
                <a:effectLst/>
              </a:rPr>
              <a:t> μ</a:t>
            </a:r>
            <a:r>
              <a:rPr lang="en-CA" sz="1200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9ACC-A9E7-4C7D-624C-DE52A58B8971}"/>
              </a:ext>
            </a:extLst>
          </p:cNvPr>
          <p:cNvSpPr txBox="1"/>
          <p:nvPr/>
        </p:nvSpPr>
        <p:spPr>
          <a:xfrm>
            <a:off x="10842197" y="3091041"/>
            <a:ext cx="13498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00000"/>
                </a:solidFill>
              </a:rPr>
              <a:t>Length:295.07 </a:t>
            </a:r>
            <a:r>
              <a:rPr lang="el-GR" sz="1200" i="0" dirty="0">
                <a:solidFill>
                  <a:srgbClr val="C00000"/>
                </a:solidFill>
                <a:effectLst/>
              </a:rPr>
              <a:t> μ</a:t>
            </a:r>
            <a:r>
              <a:rPr lang="en-CA" sz="1200" dirty="0">
                <a:solidFill>
                  <a:srgbClr val="C0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403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Kotibhaskar</dc:creator>
  <cp:lastModifiedBy>Nikhil Kotibhaskar</cp:lastModifiedBy>
  <cp:revision>1</cp:revision>
  <dcterms:created xsi:type="dcterms:W3CDTF">2022-08-25T11:52:16Z</dcterms:created>
  <dcterms:modified xsi:type="dcterms:W3CDTF">2023-02-22T21:23:01Z</dcterms:modified>
</cp:coreProperties>
</file>