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3"/>
    <p:restoredTop sz="94674"/>
  </p:normalViewPr>
  <p:slideViewPr>
    <p:cSldViewPr snapToGrid="0" snapToObjects="1">
      <p:cViewPr varScale="1">
        <p:scale>
          <a:sx n="116" d="100"/>
          <a:sy n="116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reports/912251e6-1d9b-4d33-81f3-b66f9e4d4956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powerbi.com/reports/912251e6-1d9b-4d33-81f3-b66f9e4d4956/ReportSection?pbi_source=PowerPoint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>
                <a:solidFill>
                  <a:srgbClr val="F3C910"/>
                </a:solidFill>
              </a:rPr>
              <a:t>Covid-19 status report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5/31/2020 1:16:50 PM AUS Eastern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5/23/2020 11:46:08 PM AUS Eastern Standard Time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-11017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Macintosh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Segoe UI</vt:lpstr>
      <vt:lpstr>Segoe UI Light</vt:lpstr>
      <vt:lpstr>Segoe UI Semibold</vt:lpstr>
      <vt:lpstr>Arial</vt:lpstr>
      <vt:lpstr>Calibri</vt:lpstr>
      <vt:lpstr>Calibri Light</vt:lpstr>
      <vt:lpstr>Custom Design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Qiuyan Jiang</cp:lastModifiedBy>
  <cp:revision>3</cp:revision>
  <dcterms:created xsi:type="dcterms:W3CDTF">2016-09-04T11:54:55Z</dcterms:created>
  <dcterms:modified xsi:type="dcterms:W3CDTF">2020-05-31T03:18:54Z</dcterms:modified>
</cp:coreProperties>
</file>