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/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ln w="28575">
                    <a:noFill/>
                  </a:ln>
                  <a:solidFill>
                    <a:srgbClr val="284540"/>
                  </a:solidFill>
                  <a:ea typeface="宋体" pitchFamily="2" charset="-122"/>
                </a:rPr>
                <a:t>02</a:t>
              </a:r>
              <a:endParaRPr lang="en-US" altLang="zh-CN" sz="2665" b="1" dirty="0">
                <a:ln w="28575">
                  <a:noFill/>
                </a:ln>
                <a:solidFill>
                  <a:srgbClr val="284540"/>
                </a:solidFill>
                <a:ea typeface="宋体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 C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语言学习指南</a:t>
            </a:r>
            <a:endParaRPr lang="zh-CN" altLang="en-US" sz="1600" dirty="0">
              <a:ln>
                <a:solidFill>
                  <a:schemeClr val="bg1"/>
                </a:solidFill>
              </a:ln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Freeform 7"/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2459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基础</a:t>
            </a:r>
            <a:endParaRPr lang="en-US" altLang="zh-CN" sz="2400" dirty="0"/>
          </a:p>
          <a:p>
            <a:pPr algn="ctr"/>
            <a:r>
              <a:rPr lang="zh-CN" altLang="en-US" sz="2400" dirty="0"/>
              <a:t>语法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7563987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链表</a:t>
            </a:r>
            <a:endParaRPr lang="zh-CN" altLang="en-US" sz="2400" dirty="0"/>
          </a:p>
        </p:txBody>
      </p:sp>
      <p:sp>
        <p:nvSpPr>
          <p:cNvPr id="17" name="椭圆 16"/>
          <p:cNvSpPr/>
          <p:nvPr/>
        </p:nvSpPr>
        <p:spPr>
          <a:xfrm>
            <a:off x="10085515" y="257984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编译</a:t>
            </a:r>
            <a:endParaRPr lang="en-US" altLang="zh-CN" sz="2400" dirty="0"/>
          </a:p>
          <a:p>
            <a:pPr algn="ctr"/>
            <a:r>
              <a:rPr lang="zh-CN" altLang="en-US" sz="2400" dirty="0"/>
              <a:t>预处理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6131400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文件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管理</a:t>
            </a:r>
            <a:endParaRPr lang="en-US" altLang="zh-CN" sz="2400" dirty="0"/>
          </a:p>
        </p:txBody>
      </p:sp>
      <p:sp>
        <p:nvSpPr>
          <p:cNvPr id="24" name="椭圆 23"/>
          <p:cNvSpPr/>
          <p:nvPr/>
        </p:nvSpPr>
        <p:spPr>
          <a:xfrm>
            <a:off x="8652928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项目</a:t>
            </a:r>
            <a:endParaRPr lang="en-US" altLang="zh-CN" sz="2400" dirty="0"/>
          </a:p>
          <a:p>
            <a:pPr algn="ctr"/>
            <a:r>
              <a:rPr lang="zh-CN" altLang="en-US" sz="2400" dirty="0"/>
              <a:t>实战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0" y="3429000"/>
            <a:ext cx="2794144" cy="178444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54884" y="632397"/>
            <a:ext cx="12301768" cy="5950291"/>
            <a:chOff x="-98417" y="708742"/>
            <a:chExt cx="12301768" cy="595029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l="4429" r="17768"/>
            <a:stretch>
              <a:fillRect/>
            </a:stretch>
          </p:blipFill>
          <p:spPr>
            <a:xfrm>
              <a:off x="-98417" y="1045344"/>
              <a:ext cx="3128708" cy="561368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6127" y="1065064"/>
              <a:ext cx="3175163" cy="537237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0277" y="908778"/>
              <a:ext cx="2908449" cy="409596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9979" y="5091900"/>
              <a:ext cx="2775093" cy="155583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6626" y="708742"/>
              <a:ext cx="2743341" cy="449603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42564" y="1618823"/>
              <a:ext cx="2660787" cy="495325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20</Paragraphs>
  <Slides>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方正书宋_GBK</vt:lpstr>
      <vt:lpstr>Wingdings</vt:lpstr>
      <vt:lpstr>方正正黑简体</vt:lpstr>
      <vt:lpstr>苹方-简</vt:lpstr>
      <vt:lpstr>汉仪菱心体简</vt:lpstr>
      <vt:lpstr>华文宋体</vt:lpstr>
      <vt:lpstr>Calibri</vt:lpstr>
      <vt:lpstr>宋体</vt:lpstr>
      <vt:lpstr>摄图摩登小方体</vt:lpstr>
      <vt:lpstr>汉仪书宋二KW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Helvetica Neue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davis</cp:lastModifiedBy>
  <cp:revision>623</cp:revision>
  <dcterms:created xsi:type="dcterms:W3CDTF">2022-10-11T13:32:04Z</dcterms:created>
  <dcterms:modified xsi:type="dcterms:W3CDTF">2022-10-11T13:32:04Z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