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6CC0-D1BB-4139-AD4A-2D06524E6467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53095-D854-4826-B675-AE7D1AE21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53095-D854-4826-B675-AE7D1AE215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9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192.168.1.13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>
                <a:latin typeface="隶书" pitchFamily="49" charset="-122"/>
                <a:ea typeface="隶书" pitchFamily="49" charset="-122"/>
              </a:rPr>
              <a:t>Git</a:t>
            </a:r>
            <a:r>
              <a:rPr lang="en-US" altLang="zh-CN" sz="4000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en-US" altLang="zh-CN" sz="4000" dirty="0" err="1" smtClean="0">
                <a:latin typeface="隶书" pitchFamily="49" charset="-122"/>
                <a:ea typeface="隶书" pitchFamily="49" charset="-122"/>
              </a:rPr>
              <a:t>Gerrit</a:t>
            </a: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使用说明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马家宁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  <a:cs typeface="Calibri" pitchFamily="34" charset="0"/>
              </a:rPr>
              <a:t>2014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  <a:cs typeface="Calibri" pitchFamily="34" charset="0"/>
              </a:rPr>
              <a:t>年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  <a:cs typeface="Calibri" pitchFamily="34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  <a:cs typeface="Calibri" pitchFamily="34" charset="0"/>
              </a:rPr>
              <a:t>月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1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使用</a:t>
            </a:r>
            <a:r>
              <a:rPr lang="en-US" altLang="zh-CN" sz="2400" dirty="0" err="1"/>
              <a:t>G</a:t>
            </a:r>
            <a:r>
              <a:rPr lang="en-US" altLang="zh-CN" sz="2400" dirty="0" err="1" smtClean="0"/>
              <a:t>it</a:t>
            </a:r>
            <a:r>
              <a:rPr lang="zh-CN" altLang="en-US" sz="2400" dirty="0" smtClean="0"/>
              <a:t>插件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a).</a:t>
            </a:r>
            <a:r>
              <a:rPr lang="zh-CN" altLang="en-US" sz="2000" dirty="0" smtClean="0"/>
              <a:t>创建用户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进入</a:t>
            </a:r>
            <a:r>
              <a:rPr lang="en-US" altLang="zh-CN" sz="2000" dirty="0" smtClean="0"/>
              <a:t>window-Preferences,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Team-&gt;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-&gt;Configuration,</a:t>
            </a:r>
            <a:r>
              <a:rPr lang="zh-CN" altLang="en-US" sz="2000" dirty="0" smtClean="0"/>
              <a:t>点击</a:t>
            </a:r>
            <a:r>
              <a:rPr lang="en-US" altLang="zh-CN" sz="2000" dirty="0" smtClean="0"/>
              <a:t>add entry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4" y="2996952"/>
            <a:ext cx="6067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添加用户名，邮箱，完成后点击</a:t>
            </a:r>
            <a:r>
              <a:rPr lang="en-US" altLang="zh-CN" sz="2000" dirty="0" smtClean="0"/>
              <a:t>ok</a:t>
            </a:r>
            <a:r>
              <a:rPr lang="zh-CN" altLang="en-US" sz="2000" dirty="0" smtClean="0"/>
              <a:t>保存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4991100" cy="1962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6" y="4077072"/>
            <a:ext cx="4943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b).</a:t>
            </a:r>
            <a:r>
              <a:rPr lang="zh-CN" altLang="en-US" sz="2000" dirty="0" smtClean="0"/>
              <a:t>从</a:t>
            </a:r>
            <a:r>
              <a:rPr lang="en-US" altLang="zh-CN" sz="2000" dirty="0" err="1" smtClean="0"/>
              <a:t>gerrit</a:t>
            </a:r>
            <a:r>
              <a:rPr lang="zh-CN" altLang="en-US" sz="2000" dirty="0" smtClean="0"/>
              <a:t>上拉项目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gerrit</a:t>
            </a:r>
            <a:r>
              <a:rPr lang="zh-CN" altLang="en-US" sz="2000" dirty="0" smtClean="0"/>
              <a:t>上创建一个</a:t>
            </a:r>
            <a:r>
              <a:rPr lang="zh-CN" altLang="en-US" sz="2000" dirty="0" smtClean="0"/>
              <a:t>项目（项目经理有权限），</a:t>
            </a:r>
            <a:r>
              <a:rPr lang="zh-CN" altLang="en-US" sz="2000" dirty="0" smtClean="0"/>
              <a:t>并且使用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向项目中至少上传一个文件（这样其他用户可以直接</a:t>
            </a:r>
            <a:r>
              <a:rPr lang="zh-CN" altLang="en-US" sz="2000" dirty="0"/>
              <a:t>从</a:t>
            </a:r>
            <a:r>
              <a:rPr lang="en-US" altLang="zh-CN" sz="2000" dirty="0" err="1" smtClean="0"/>
              <a:t>gerrit</a:t>
            </a:r>
            <a:r>
              <a:rPr lang="zh-CN" altLang="en-US" sz="2000" dirty="0" smtClean="0"/>
              <a:t>拉项目至本地）。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导入工程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-&gt;Projects from </a:t>
            </a:r>
            <a:r>
              <a:rPr lang="en-US" altLang="zh-CN" sz="2000" dirty="0" err="1" smtClean="0"/>
              <a:t>Git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96953"/>
            <a:ext cx="36004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点击</a:t>
            </a:r>
            <a:r>
              <a:rPr lang="en-US" altLang="zh-CN" sz="2000" dirty="0" smtClean="0"/>
              <a:t>Next-&gt;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Clone URI-&gt;Next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5000625" cy="45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进入</a:t>
            </a:r>
            <a:r>
              <a:rPr lang="en-US" altLang="zh-CN" sz="2000" dirty="0" smtClean="0"/>
              <a:t>192.168.1.130-&gt;Projects-&gt;List-&gt;</a:t>
            </a:r>
            <a:r>
              <a:rPr lang="zh-CN" altLang="en-US" sz="2000" dirty="0" smtClean="0"/>
              <a:t>选择工程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44196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点击工程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复制图中选中的内容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523875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5.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一栏中粘贴复制的内容后，如下图所示，再填入密码</a:t>
            </a:r>
            <a:r>
              <a:rPr lang="en-US" altLang="zh-CN" sz="2000" dirty="0" smtClean="0"/>
              <a:t>-&gt;Next-&gt;Next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8" y="1988843"/>
            <a:ext cx="3749802" cy="322135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1984166"/>
            <a:ext cx="3700463" cy="320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21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6.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workspace</a:t>
            </a:r>
            <a:r>
              <a:rPr lang="zh-CN" altLang="en-US" sz="2000" dirty="0" smtClean="0"/>
              <a:t>路径</a:t>
            </a:r>
            <a:r>
              <a:rPr lang="en-US" altLang="zh-CN" sz="2000" dirty="0" smtClean="0"/>
              <a:t>(.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文件要和项目工程文件在同一个路径下</a:t>
            </a:r>
            <a:r>
              <a:rPr lang="en-US" altLang="zh-CN" sz="2000" dirty="0" smtClean="0"/>
              <a:t>)-&gt;Next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972810"/>
            <a:ext cx="4981575" cy="44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7.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Use the New Project wizard -&gt; Finish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5000625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8.</a:t>
            </a:r>
            <a:r>
              <a:rPr lang="zh-CN" altLang="en-US" sz="2000" dirty="0" smtClean="0"/>
              <a:t>选择工程类型</a:t>
            </a:r>
            <a:r>
              <a:rPr lang="en-US" altLang="zh-CN" sz="2000" dirty="0" smtClean="0"/>
              <a:t>-&gt;Next-&gt;</a:t>
            </a:r>
            <a:r>
              <a:rPr lang="zh-CN" altLang="en-US" sz="2000" dirty="0" smtClean="0"/>
              <a:t>输入工程名字</a:t>
            </a:r>
            <a:r>
              <a:rPr lang="en-US" altLang="zh-CN" sz="2000" dirty="0" smtClean="0"/>
              <a:t>-&gt;Finish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500062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65293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Eclipse</a:t>
            </a:r>
            <a:r>
              <a:rPr lang="zh-CN" altLang="en-US" sz="2400" dirty="0"/>
              <a:t>集成</a:t>
            </a:r>
            <a:r>
              <a:rPr lang="en-US" altLang="zh-CN" sz="2400" dirty="0" err="1" smtClean="0"/>
              <a:t>git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help-Install New Software</a:t>
            </a:r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 在</a:t>
            </a:r>
            <a:r>
              <a:rPr lang="zh-CN" altLang="en-US" sz="2000" dirty="0"/>
              <a:t>输入框写入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http://</a:t>
            </a:r>
            <a:r>
              <a:rPr lang="en-US" altLang="zh-CN" sz="2000" dirty="0" smtClean="0"/>
              <a:t>download.eclipse.org/egit/updates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点击</a:t>
            </a:r>
            <a:r>
              <a:rPr lang="en-US" altLang="zh-CN" sz="2000" dirty="0" smtClean="0"/>
              <a:t>add,</a:t>
            </a:r>
            <a:r>
              <a:rPr lang="zh-CN" altLang="en-US" sz="2000" dirty="0" smtClean="0"/>
              <a:t>出现如下对话框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8" y="2996952"/>
            <a:ext cx="8296275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3" y="4827192"/>
            <a:ext cx="449580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完成</a:t>
            </a:r>
            <a:r>
              <a:rPr lang="zh-CN" altLang="en-US" sz="2000" dirty="0" smtClean="0"/>
              <a:t>之后如图所示，</a:t>
            </a:r>
            <a:r>
              <a:rPr lang="en-US" altLang="zh-CN" sz="2000" dirty="0" smtClean="0"/>
              <a:t>example</a:t>
            </a:r>
            <a:r>
              <a:rPr lang="zh-CN" altLang="en-US" sz="2000" dirty="0" smtClean="0"/>
              <a:t>工程已经导入到了本地。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71687"/>
            <a:ext cx="29813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9.</a:t>
            </a:r>
            <a:r>
              <a:rPr lang="zh-CN" altLang="en-US" sz="2000" dirty="0" smtClean="0"/>
              <a:t>进入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Repositories</a:t>
            </a:r>
            <a:r>
              <a:rPr lang="zh-CN" altLang="en-US" sz="2000" dirty="0" smtClean="0"/>
              <a:t>界面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找到项目中的一个</a:t>
            </a:r>
            <a:r>
              <a:rPr lang="en-US" altLang="zh-CN" sz="2000" dirty="0" smtClean="0"/>
              <a:t>remote</a:t>
            </a:r>
            <a:r>
              <a:rPr lang="zh-CN" altLang="en-US" sz="2000" dirty="0"/>
              <a:t>右击</a:t>
            </a:r>
            <a:r>
              <a:rPr lang="en-US" altLang="zh-CN" sz="2000" dirty="0" smtClean="0"/>
              <a:t>-&gt;</a:t>
            </a:r>
            <a:r>
              <a:rPr lang="en-US" altLang="zh-CN" sz="2000" dirty="0" err="1"/>
              <a:t>G</a:t>
            </a:r>
            <a:r>
              <a:rPr lang="en-US" altLang="zh-CN" sz="2000" dirty="0" err="1" smtClean="0"/>
              <a:t>errit</a:t>
            </a:r>
            <a:r>
              <a:rPr lang="en-US" altLang="zh-CN" sz="2000" dirty="0" smtClean="0"/>
              <a:t> Configuration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4248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10.</a:t>
            </a:r>
            <a:r>
              <a:rPr lang="zh-CN" altLang="en-US" sz="2000" dirty="0" smtClean="0"/>
              <a:t> 完成</a:t>
            </a:r>
            <a:r>
              <a:rPr lang="en-US" altLang="zh-CN" sz="2000" dirty="0" err="1" smtClean="0"/>
              <a:t>Gerrit</a:t>
            </a:r>
            <a:r>
              <a:rPr lang="zh-CN" altLang="en-US" sz="2000" dirty="0"/>
              <a:t>配置后，点击</a:t>
            </a:r>
            <a:r>
              <a:rPr lang="en-US" altLang="zh-CN" sz="2000" dirty="0"/>
              <a:t>Finish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56673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c).</a:t>
            </a:r>
            <a:r>
              <a:rPr lang="zh-CN" altLang="en-US" sz="2000" dirty="0" smtClean="0"/>
              <a:t>提交代码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右键需要提交的代码</a:t>
            </a:r>
            <a:r>
              <a:rPr lang="en-US" altLang="zh-CN" sz="2000" dirty="0" smtClean="0"/>
              <a:t>-&gt;Team-&gt;Commit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518214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/>
              <a:t>填写</a:t>
            </a:r>
            <a:r>
              <a:rPr lang="zh-CN" altLang="en-US" sz="2000" dirty="0" smtClean="0"/>
              <a:t>注释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点击红色方块中的按钮获取</a:t>
            </a:r>
            <a:r>
              <a:rPr lang="en-US" altLang="zh-CN" sz="2000" dirty="0" smtClean="0"/>
              <a:t>change Id-&gt;</a:t>
            </a:r>
            <a:r>
              <a:rPr lang="zh-CN" altLang="en-US" sz="2000" dirty="0" smtClean="0"/>
              <a:t>选择提交的文件  </a:t>
            </a:r>
            <a:r>
              <a:rPr lang="en-US" altLang="zh-CN" sz="2000" dirty="0" smtClean="0"/>
              <a:t>-&gt;</a:t>
            </a:r>
          </a:p>
          <a:p>
            <a:pPr marL="0" indent="0">
              <a:buNone/>
            </a:pPr>
            <a:r>
              <a:rPr lang="en-US" altLang="zh-CN" sz="2000" dirty="0" smtClean="0"/>
              <a:t>Commit</a:t>
            </a:r>
            <a:endParaRPr lang="zh-CN" altLang="en-US" sz="2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1988840"/>
            <a:ext cx="4736095" cy="4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/>
              <a:t>提交</a:t>
            </a:r>
            <a:r>
              <a:rPr lang="zh-CN" altLang="en-US" sz="2000" dirty="0" smtClean="0"/>
              <a:t>完毕后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还需将代码提交至</a:t>
            </a:r>
            <a:r>
              <a:rPr lang="en-US" altLang="zh-CN" sz="2000" dirty="0" err="1" smtClean="0"/>
              <a:t>Gerrit</a:t>
            </a:r>
            <a:r>
              <a:rPr lang="zh-CN" altLang="en-US" sz="2000" dirty="0" smtClean="0"/>
              <a:t>进行代码审核。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右</a:t>
            </a:r>
            <a:r>
              <a:rPr lang="zh-CN" altLang="en-US" sz="2000" dirty="0" smtClean="0"/>
              <a:t>击整个项目</a:t>
            </a:r>
            <a:r>
              <a:rPr lang="en-US" altLang="zh-CN" sz="2000" dirty="0" smtClean="0"/>
              <a:t>-&gt;Team-&gt;Remote-&gt;Push to </a:t>
            </a:r>
            <a:r>
              <a:rPr lang="en-US" altLang="zh-CN" sz="2000" dirty="0" err="1" smtClean="0"/>
              <a:t>Gerrit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9" y="2276872"/>
            <a:ext cx="787484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填写分支名称（一般都是默认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-&gt;Finish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4953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当</a:t>
            </a:r>
            <a:r>
              <a:rPr lang="zh-CN" altLang="en-US" sz="2000" dirty="0" smtClean="0"/>
              <a:t>看到下图时说明已成功提交至</a:t>
            </a:r>
            <a:r>
              <a:rPr lang="en-US" altLang="zh-CN" sz="2000" dirty="0" err="1" smtClean="0"/>
              <a:t>gerrit</a:t>
            </a:r>
            <a:r>
              <a:rPr lang="zh-CN" altLang="en-US" sz="2000" dirty="0" smtClean="0"/>
              <a:t>了。将最下方的链接在浏览器中打开。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11542"/>
            <a:ext cx="6343650" cy="42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如图所示，刚才提交的代码信息全部显示在了网页中。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64404"/>
            <a:ext cx="6640116" cy="49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在此处添加审核人，系统会以邮件方式通知对方，审核通过之后代码才会进入代码库中。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7" y="2276872"/>
            <a:ext cx="5305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/>
              <a:t>点击</a:t>
            </a:r>
            <a:r>
              <a:rPr lang="en-US" altLang="zh-CN" sz="2000" dirty="0" smtClean="0"/>
              <a:t>ok</a:t>
            </a:r>
            <a:r>
              <a:rPr lang="zh-CN" altLang="en-US" sz="2000" dirty="0" smtClean="0"/>
              <a:t>，在复选框中选择如下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5.</a:t>
            </a:r>
            <a:r>
              <a:rPr lang="zh-CN" altLang="en-US" sz="2000" dirty="0" smtClean="0"/>
              <a:t>点击</a:t>
            </a:r>
            <a:r>
              <a:rPr lang="en-US" altLang="zh-CN" sz="2000" dirty="0" smtClean="0"/>
              <a:t>Next -&gt; Next</a:t>
            </a:r>
          </a:p>
          <a:p>
            <a:pPr marL="0" indent="0">
              <a:buNone/>
            </a:pPr>
            <a:r>
              <a:rPr lang="en-US" altLang="zh-CN" sz="2000" dirty="0" smtClean="0"/>
              <a:t>6.</a:t>
            </a:r>
            <a:r>
              <a:rPr lang="zh-CN" altLang="en-US" sz="2000" dirty="0" smtClean="0"/>
              <a:t>在该页面选择接受，点击</a:t>
            </a:r>
            <a:r>
              <a:rPr lang="en-US" altLang="zh-CN" sz="2000" dirty="0" smtClean="0"/>
              <a:t>Finish</a:t>
            </a:r>
            <a:r>
              <a:rPr lang="zh-CN" altLang="en-US" sz="2000" dirty="0"/>
              <a:t>开始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安装，之后重启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即可完成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6200775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7" y="3933056"/>
            <a:ext cx="633489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当项目成员邀请你审核代码时，点击</a:t>
            </a:r>
            <a:r>
              <a:rPr lang="en-US" altLang="zh-CN" sz="2000" dirty="0" smtClean="0"/>
              <a:t>review,</a:t>
            </a:r>
            <a:r>
              <a:rPr lang="zh-CN" altLang="en-US" sz="2000" dirty="0" smtClean="0"/>
              <a:t>之后选择评分并填写意见。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项目其他成员评分有</a:t>
            </a:r>
            <a:r>
              <a:rPr lang="en-US" altLang="zh-CN" sz="2000" dirty="0" smtClean="0"/>
              <a:t>+1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选项，</a:t>
            </a:r>
            <a:r>
              <a:rPr lang="en-US" altLang="zh-CN" sz="2000" dirty="0" smtClean="0"/>
              <a:t>+1</a:t>
            </a:r>
            <a:r>
              <a:rPr lang="zh-CN" altLang="en-US" sz="2000" dirty="0" smtClean="0"/>
              <a:t>代表同意，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代表不同意，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表示不予评分。</a:t>
            </a:r>
            <a:r>
              <a:rPr lang="zh-CN" altLang="en-US" sz="2000" dirty="0" smtClean="0"/>
              <a:t>项目</a:t>
            </a:r>
            <a:r>
              <a:rPr lang="zh-CN" altLang="en-US" sz="2000" dirty="0" smtClean="0"/>
              <a:t>经理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+2</a:t>
            </a:r>
            <a:r>
              <a:rPr lang="zh-CN" altLang="en-US" sz="2000" dirty="0" smtClean="0"/>
              <a:t>选项，只有</a:t>
            </a:r>
            <a:r>
              <a:rPr lang="zh-CN" altLang="en-US" sz="2000" dirty="0" smtClean="0"/>
              <a:t>项目经理选择</a:t>
            </a:r>
            <a:r>
              <a:rPr lang="zh-CN" altLang="en-US" sz="2000" dirty="0" smtClean="0"/>
              <a:t>了</a:t>
            </a:r>
            <a:r>
              <a:rPr lang="en-US" altLang="zh-CN" sz="2000" dirty="0" smtClean="0"/>
              <a:t>+2</a:t>
            </a:r>
            <a:r>
              <a:rPr lang="zh-CN" altLang="en-US" sz="2000" dirty="0" smtClean="0"/>
              <a:t>，提交的代码才会进入代码库中（两个</a:t>
            </a:r>
            <a:r>
              <a:rPr lang="en-US" altLang="zh-CN" sz="2000" dirty="0" smtClean="0"/>
              <a:t>+1</a:t>
            </a:r>
            <a:r>
              <a:rPr lang="zh-CN" altLang="en-US" sz="2000" dirty="0" smtClean="0"/>
              <a:t>不等于</a:t>
            </a:r>
            <a:r>
              <a:rPr lang="en-US" altLang="zh-CN" sz="2000" dirty="0" smtClean="0"/>
              <a:t>+2</a:t>
            </a:r>
            <a:r>
              <a:rPr lang="zh-CN" altLang="en-US" sz="2000" dirty="0" smtClean="0"/>
              <a:t>），其他成员才能更新你提交的代码。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5"/>
            <a:ext cx="536257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之后每次需要更新代码时，只要右键项目</a:t>
            </a:r>
            <a:r>
              <a:rPr lang="en-US" altLang="zh-CN" sz="2000" dirty="0" smtClean="0"/>
              <a:t>-&gt;Team-&gt;Pull</a:t>
            </a:r>
            <a:r>
              <a:rPr lang="zh-CN" altLang="en-US" sz="2000" dirty="0" smtClean="0"/>
              <a:t>即可从</a:t>
            </a:r>
            <a:r>
              <a:rPr lang="en-US" altLang="zh-CN" sz="2000" dirty="0" err="1" smtClean="0"/>
              <a:t>gerrit</a:t>
            </a:r>
            <a:r>
              <a:rPr lang="zh-CN" altLang="en-US" sz="2000" dirty="0" smtClean="0"/>
              <a:t>拉下最新代码。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7572375" cy="40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此外，比较（</a:t>
            </a:r>
            <a:r>
              <a:rPr lang="en-US" altLang="zh-CN" sz="2000" dirty="0" smtClean="0"/>
              <a:t>compare</a:t>
            </a:r>
            <a:r>
              <a:rPr lang="zh-CN" altLang="en-US" sz="2000" dirty="0" smtClean="0"/>
              <a:t>），替换（</a:t>
            </a:r>
            <a:r>
              <a:rPr lang="en-US" altLang="zh-CN" sz="2000" dirty="0" smtClean="0"/>
              <a:t>replace</a:t>
            </a:r>
            <a:r>
              <a:rPr lang="zh-CN" altLang="en-US" sz="2000" dirty="0" smtClean="0"/>
              <a:t>）等操作和</a:t>
            </a:r>
            <a:r>
              <a:rPr lang="en-US" altLang="zh-CN" sz="2000" dirty="0" smtClean="0"/>
              <a:t>CVS</a:t>
            </a:r>
            <a:r>
              <a:rPr lang="zh-CN" altLang="en-US" sz="2000" dirty="0" smtClean="0"/>
              <a:t>上相差不多，在此不作过多说明了。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36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err="1" smtClean="0"/>
              <a:t>Gerrit</a:t>
            </a:r>
            <a:r>
              <a:rPr lang="zh-CN" altLang="en-US" sz="2400" dirty="0" smtClean="0"/>
              <a:t>配置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进入</a:t>
            </a:r>
            <a:r>
              <a:rPr lang="en-US" altLang="zh-CN" sz="2000" dirty="0" smtClean="0">
                <a:hlinkClick r:id="rId2"/>
              </a:rPr>
              <a:t>http://192.168.1.130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点击右上角</a:t>
            </a:r>
            <a:r>
              <a:rPr lang="en-US" altLang="zh-CN" sz="2000" dirty="0" smtClean="0"/>
              <a:t>Sign in </a:t>
            </a:r>
            <a:r>
              <a:rPr lang="zh-CN" altLang="en-US" sz="2000" dirty="0" smtClean="0"/>
              <a:t>登录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点击右上角用户名</a:t>
            </a:r>
            <a:r>
              <a:rPr lang="en-US" altLang="zh-CN" sz="2000" dirty="0" smtClean="0"/>
              <a:t>-&gt;Settings-&gt;Contact </a:t>
            </a:r>
            <a:r>
              <a:rPr lang="en-US" altLang="zh-CN" sz="2000" dirty="0" err="1" smtClean="0"/>
              <a:t>Informations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添加邮箱</a:t>
            </a:r>
            <a:r>
              <a:rPr lang="en-US" altLang="zh-CN" sz="2000" dirty="0" smtClean="0"/>
              <a:t>-&gt;Register New Email…</a:t>
            </a:r>
            <a:r>
              <a:rPr lang="zh-CN" altLang="en-US" sz="2000" dirty="0" smtClean="0"/>
              <a:t>。之后注册邮箱会收到邮件，点击邮件中的链接完成注册。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12976"/>
            <a:ext cx="7884368" cy="29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进入</a:t>
            </a:r>
            <a:r>
              <a:rPr lang="en-US" altLang="zh-CN" sz="2000" dirty="0" smtClean="0"/>
              <a:t>Eclipse,</a:t>
            </a:r>
            <a:r>
              <a:rPr lang="zh-CN" altLang="en-US" sz="2000" dirty="0" smtClean="0"/>
              <a:t>进入</a:t>
            </a:r>
            <a:r>
              <a:rPr lang="en-US" altLang="zh-CN" sz="2000" dirty="0" smtClean="0"/>
              <a:t>Window-&gt;Preferences,</a:t>
            </a:r>
            <a:r>
              <a:rPr lang="zh-CN" altLang="en-US" sz="2000" dirty="0" smtClean="0"/>
              <a:t> 输入</a:t>
            </a:r>
            <a:r>
              <a:rPr lang="en-US" altLang="zh-CN" sz="2000" dirty="0" smtClean="0"/>
              <a:t>SSH2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62388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单击</a:t>
            </a:r>
            <a:r>
              <a:rPr lang="en-US" altLang="zh-CN" sz="2000" dirty="0" smtClean="0"/>
              <a:t>Key Management-&gt;Generate RSA Key…</a:t>
            </a:r>
            <a:r>
              <a:rPr lang="zh-CN" altLang="en-US" sz="2000" dirty="0" smtClean="0"/>
              <a:t>。并且将生成的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内容复制至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记事本中。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6324600" cy="43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5.</a:t>
            </a:r>
            <a:r>
              <a:rPr lang="zh-CN" altLang="en-US" sz="2000" dirty="0" smtClean="0"/>
              <a:t>点击</a:t>
            </a:r>
            <a:r>
              <a:rPr lang="en-US" altLang="zh-CN" sz="2000" dirty="0" smtClean="0"/>
              <a:t>Save Private Key…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保存在本地中。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6.</a:t>
            </a:r>
            <a:r>
              <a:rPr lang="zh-CN" altLang="en-US" sz="2000" dirty="0" smtClean="0"/>
              <a:t>点击</a:t>
            </a:r>
            <a:r>
              <a:rPr lang="en-US" altLang="zh-CN" sz="2000" dirty="0" smtClean="0"/>
              <a:t>General-&gt;Add Private Key…-&gt;</a:t>
            </a:r>
            <a:r>
              <a:rPr lang="zh-CN" altLang="en-US" sz="2000" dirty="0" smtClean="0"/>
              <a:t>选择上一步中保存的</a:t>
            </a:r>
            <a:r>
              <a:rPr lang="en-US" altLang="zh-CN" sz="2000" dirty="0" smtClean="0"/>
              <a:t>key-&gt;Apply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" y="2348880"/>
            <a:ext cx="6115050" cy="40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回到</a:t>
            </a:r>
            <a:r>
              <a:rPr lang="en-US" altLang="zh-CN" sz="2000" dirty="0" smtClean="0"/>
              <a:t>192.168.1.130-&gt;</a:t>
            </a:r>
            <a:r>
              <a:rPr lang="zh-CN" altLang="en-US" sz="2000" dirty="0" smtClean="0"/>
              <a:t>点击</a:t>
            </a:r>
            <a:r>
              <a:rPr lang="en-US" altLang="zh-CN" sz="2000" dirty="0" smtClean="0"/>
              <a:t>SSH Public Keys-&gt;Add Key-&gt;</a:t>
            </a:r>
            <a:r>
              <a:rPr lang="zh-CN" altLang="en-US" sz="2000" dirty="0" smtClean="0"/>
              <a:t>在弹出的输入框中输入第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步中</a:t>
            </a:r>
            <a:r>
              <a:rPr lang="en-US" altLang="zh-CN" sz="2000" dirty="0"/>
              <a:t>E</a:t>
            </a:r>
            <a:r>
              <a:rPr lang="en-US" altLang="zh-CN" sz="2000" dirty="0" smtClean="0"/>
              <a:t>clipse</a:t>
            </a:r>
            <a:r>
              <a:rPr lang="zh-CN" altLang="en-US" sz="2000" dirty="0" smtClean="0"/>
              <a:t>生成的</a:t>
            </a:r>
            <a:r>
              <a:rPr lang="en-US" altLang="zh-CN" sz="2000" dirty="0" err="1" smtClean="0"/>
              <a:t>RsaKey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已经复制至记事本</a:t>
            </a:r>
            <a:r>
              <a:rPr lang="en-US" altLang="zh-CN" sz="2000" dirty="0" smtClean="0"/>
              <a:t>)-&gt;Add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1" y="2264060"/>
            <a:ext cx="7751018" cy="40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添加</a:t>
            </a:r>
            <a:r>
              <a:rPr lang="zh-CN" altLang="en-US" sz="2000" dirty="0" smtClean="0"/>
              <a:t>后如下图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至此，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Gerrit</a:t>
            </a:r>
            <a:r>
              <a:rPr lang="zh-CN" altLang="en-US" sz="2000" smtClean="0"/>
              <a:t>集成以配置完毕，接下来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49826"/>
            <a:ext cx="856691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763</Words>
  <Application>Microsoft Office PowerPoint</Application>
  <PresentationFormat>全屏显示(4:3)</PresentationFormat>
  <Paragraphs>73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Git/Gerrit使用说明</vt:lpstr>
      <vt:lpstr>Eclipse集成git</vt:lpstr>
      <vt:lpstr>PowerPoint 演示文稿</vt:lpstr>
      <vt:lpstr>Gerrit配置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使用Git插件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GIT/GERRIT使用说明</dc:title>
  <dc:creator>马家宁</dc:creator>
  <cp:lastModifiedBy>吴志辉</cp:lastModifiedBy>
  <cp:revision>25</cp:revision>
  <dcterms:created xsi:type="dcterms:W3CDTF">2014-02-10T08:38:15Z</dcterms:created>
  <dcterms:modified xsi:type="dcterms:W3CDTF">2014-02-18T07:46:21Z</dcterms:modified>
</cp:coreProperties>
</file>