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64D3-DDF8-43DD-B5C8-5159143AF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94B36-A04A-4393-A774-14765BDF5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8AD6-BE7F-423E-BA76-B82ED0FE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4A64-9579-415C-B26F-E8087D8440AD}" type="datetimeFigureOut">
              <a:rPr lang="en-US" smtClean="0"/>
              <a:t>2022-04-14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FFC87-BFBA-47D8-B264-0848EBE1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166E-951B-41FE-B36D-BD5A44C3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873F-DAA4-44BA-9248-81FD80EB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2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B12C-623B-4EBC-A3BE-BAECE52A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0B1D7-9B5A-4662-9A00-4DA82BFA0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9257E-BEE0-427B-B5DA-C78BF02D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4A64-9579-415C-B26F-E8087D8440AD}" type="datetimeFigureOut">
              <a:rPr lang="en-US" smtClean="0"/>
              <a:t>2022-04-14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398AD-D038-4DC0-B419-3C66BF39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5CCA7-6719-4493-B6BC-CF026D69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873F-DAA4-44BA-9248-81FD80EB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1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D3236-26F4-49D8-8C5D-1B2551EDD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1B67D-AFF6-481F-99E7-EB40ED117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397FF-310F-48B3-980F-63E09545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4A64-9579-415C-B26F-E8087D8440AD}" type="datetimeFigureOut">
              <a:rPr lang="en-US" smtClean="0"/>
              <a:t>2022-04-14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A26F-F4CB-48FF-8127-F6EC80CB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DFCD4-8CF8-48C1-A98D-763EB56F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873F-DAA4-44BA-9248-81FD80EB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475B-2837-4E6D-AFDF-A00E4B5A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23D5-0F06-48EA-81D1-A45D6C74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6D7CE-70C1-4F69-9CA7-897E5E05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4A64-9579-415C-B26F-E8087D8440AD}" type="datetimeFigureOut">
              <a:rPr lang="en-US" smtClean="0"/>
              <a:t>2022-04-14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E1978-FDD1-4CEA-BA6E-057462E5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D743-6640-45BC-BE3A-7265FFB6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873F-DAA4-44BA-9248-81FD80EB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B7E2-6707-4524-AB48-9249FE44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5FE8B-7B9B-4E1E-A5C3-F0BF2F808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16D1-19A1-4BDA-9A80-EA7D33F8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4A64-9579-415C-B26F-E8087D8440AD}" type="datetimeFigureOut">
              <a:rPr lang="en-US" smtClean="0"/>
              <a:t>2022-04-14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5A84B-2397-4863-8DB2-54A59407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2F2D4-91A6-475E-A3D6-4A47E51B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873F-DAA4-44BA-9248-81FD80EB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24F6-D08F-42FE-838F-D23564FF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63CD-0AF4-40B9-8DC6-475C473DC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D1DC0-DEB1-4279-93D8-C63FDDB90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EC176-0B80-4C34-A1EA-AA8DD352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4A64-9579-415C-B26F-E8087D8440AD}" type="datetimeFigureOut">
              <a:rPr lang="en-US" smtClean="0"/>
              <a:t>2022-04-14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D0795-4FED-4169-AB2F-6BF04480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8CFF-B32D-4CF8-ABDC-E309F696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873F-DAA4-44BA-9248-81FD80EB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3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7BE6-9ABF-488D-A299-04CE4EF3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B93D0-5152-4631-82D8-8D53382CC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640A4-1348-4C6E-9360-2C66DEDDB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CEB45-C458-4C43-954A-6F5FBDB38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51106-1FEE-4D56-A0B6-06C12D891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C21DF-50FF-44E5-9C68-3DF9E4DD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4A64-9579-415C-B26F-E8087D8440AD}" type="datetimeFigureOut">
              <a:rPr lang="en-US" smtClean="0"/>
              <a:t>2022-04-14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BA6BD-2704-411B-99E7-2A4C37A7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A908F-CFA7-415E-BEE8-2CD4524F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873F-DAA4-44BA-9248-81FD80EB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6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A243-CBDB-48D1-A7D8-9532EBBC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0920D-60B6-4EE3-9E3D-5BC0F490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4A64-9579-415C-B26F-E8087D8440AD}" type="datetimeFigureOut">
              <a:rPr lang="en-US" smtClean="0"/>
              <a:t>2022-04-14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A70B3-2E03-4518-A393-107E6069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40ECE-8E92-405D-960E-64EA3C1C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873F-DAA4-44BA-9248-81FD80EB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5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A729F-09B6-4A92-B975-8C01A544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4A64-9579-415C-B26F-E8087D8440AD}" type="datetimeFigureOut">
              <a:rPr lang="en-US" smtClean="0"/>
              <a:t>2022-04-14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05312-77D4-4D48-A0BC-FEF33D41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C0CF7-34D3-459A-9036-ED173CB0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873F-DAA4-44BA-9248-81FD80EB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1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790F-0471-49B2-A8F6-1940224C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BCE1-4F45-4FCE-BCCB-4D42C3A4C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C8927-3DB8-48E9-89D6-2BF4E3492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64DB4-EDBE-4B04-80CB-3B30886A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4A64-9579-415C-B26F-E8087D8440AD}" type="datetimeFigureOut">
              <a:rPr lang="en-US" smtClean="0"/>
              <a:t>2022-04-14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AC50E-ACAB-4F92-A760-5A95A6B7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AAD41-882A-4B43-AE31-1BDB0194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873F-DAA4-44BA-9248-81FD80EB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DA57-3F8B-4962-9BD5-8F90D359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1BF04-CE92-444C-AAE2-832446D2A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6DF93-950D-42FB-B0EC-B6296AE9C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2DC37-6D20-4853-8558-9F686C07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4A64-9579-415C-B26F-E8087D8440AD}" type="datetimeFigureOut">
              <a:rPr lang="en-US" smtClean="0"/>
              <a:t>2022-04-14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02CC7-E38B-4C2C-B718-1A1A17E2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E3D64-5378-481D-8793-CDF9C876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873F-DAA4-44BA-9248-81FD80EB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3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1D2D6-5D93-498B-9300-6F206FB5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B5D30-08A8-4DE1-A244-8DE504351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AEA5D-CED9-4758-B0A9-8F85657AC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D4A64-9579-415C-B26F-E8087D8440AD}" type="datetimeFigureOut">
              <a:rPr lang="en-US" smtClean="0"/>
              <a:t>2022-04-14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F8F90-7F18-4C3D-AAB9-EE8027A9F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711C8-E6C8-4C36-AA02-32AE247A8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2873F-DAA4-44BA-9248-81FD80EB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8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D2E21F3-5F73-4A50-8AE3-6043E2F80BF3}"/>
              </a:ext>
            </a:extLst>
          </p:cNvPr>
          <p:cNvGrpSpPr/>
          <p:nvPr/>
        </p:nvGrpSpPr>
        <p:grpSpPr>
          <a:xfrm>
            <a:off x="0" y="571500"/>
            <a:ext cx="12192000" cy="5715001"/>
            <a:chOff x="0" y="571500"/>
            <a:chExt cx="12192000" cy="57150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BF67C8-636F-4282-9C9D-D552050EF1BE}"/>
                </a:ext>
              </a:extLst>
            </p:cNvPr>
            <p:cNvSpPr/>
            <p:nvPr/>
          </p:nvSpPr>
          <p:spPr>
            <a:xfrm>
              <a:off x="0" y="571500"/>
              <a:ext cx="12192000" cy="57150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D4293E-5E3C-4B8E-A89E-31996264A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486" y="2110737"/>
              <a:ext cx="9589028" cy="2636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53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Sarkar</dc:creator>
  <cp:lastModifiedBy>Aritra Sarkar</cp:lastModifiedBy>
  <cp:revision>1</cp:revision>
  <dcterms:created xsi:type="dcterms:W3CDTF">2022-04-13T22:36:59Z</dcterms:created>
  <dcterms:modified xsi:type="dcterms:W3CDTF">2022-04-13T22:38:19Z</dcterms:modified>
</cp:coreProperties>
</file>