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82" r:id="rId2"/>
    <p:sldId id="283" r:id="rId3"/>
    <p:sldId id="288" r:id="rId4"/>
    <p:sldId id="284" r:id="rId5"/>
    <p:sldId id="285" r:id="rId6"/>
    <p:sldId id="286" r:id="rId7"/>
    <p:sldId id="287" r:id="rId8"/>
    <p:sldId id="257" r:id="rId9"/>
    <p:sldId id="270" r:id="rId10"/>
    <p:sldId id="289" r:id="rId11"/>
    <p:sldId id="265" r:id="rId12"/>
    <p:sldId id="266" r:id="rId13"/>
    <p:sldId id="274" r:id="rId14"/>
    <p:sldId id="272" r:id="rId15"/>
    <p:sldId id="271" r:id="rId16"/>
    <p:sldId id="292" r:id="rId17"/>
    <p:sldId id="294" r:id="rId18"/>
    <p:sldId id="264" r:id="rId19"/>
    <p:sldId id="296" r:id="rId20"/>
    <p:sldId id="295" r:id="rId21"/>
    <p:sldId id="297" r:id="rId22"/>
    <p:sldId id="290" r:id="rId23"/>
    <p:sldId id="276" r:id="rId24"/>
    <p:sldId id="275" r:id="rId25"/>
    <p:sldId id="280" r:id="rId26"/>
    <p:sldId id="291" r:id="rId27"/>
    <p:sldId id="262" r:id="rId28"/>
    <p:sldId id="263" r:id="rId29"/>
    <p:sldId id="259" r:id="rId30"/>
    <p:sldId id="279" r:id="rId31"/>
    <p:sldId id="258" r:id="rId32"/>
    <p:sldId id="256" r:id="rId33"/>
    <p:sldId id="268" r:id="rId34"/>
    <p:sldId id="278" r:id="rId35"/>
    <p:sldId id="269" r:id="rId36"/>
    <p:sldId id="267" r:id="rId37"/>
    <p:sldId id="281" r:id="rId38"/>
    <p:sldId id="261" r:id="rId39"/>
    <p:sldId id="277" r:id="rId40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DAE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901" autoAdjust="0"/>
  </p:normalViewPr>
  <p:slideViewPr>
    <p:cSldViewPr snapToGrid="0">
      <p:cViewPr varScale="1">
        <p:scale>
          <a:sx n="72" d="100"/>
          <a:sy n="72" d="100"/>
        </p:scale>
        <p:origin x="106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3E3EE-C7C2-417D-8E0E-0DCC15DD37BD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15900" y="1143000"/>
            <a:ext cx="728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9EA5-4491-4AB4-AB4B-835D11CAE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62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9EA5-4491-4AB4-AB4B-835D11CAE5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4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Transformer Blocks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9EA5-4491-4AB4-AB4B-835D11CAE5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0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Transformer Blocks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9EA5-4491-4AB4-AB4B-835D11CAE58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0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4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0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5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1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8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8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8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4AD6-5B96-437D-B2EC-054132C0FBD3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69E5A-ED9B-432D-8FC8-FC480021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8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6.png"/><Relationship Id="rId7" Type="http://schemas.openxmlformats.org/officeDocument/2006/relationships/image" Target="NUL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Matrix_Yao/p/15062917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Matrix_Yao/p/15062917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7.png"/><Relationship Id="rId4" Type="http://schemas.openxmlformats.org/officeDocument/2006/relationships/image" Target="../media/image5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png"/><Relationship Id="rId3" Type="http://schemas.openxmlformats.org/officeDocument/2006/relationships/image" Target="../media/image360.png"/><Relationship Id="rId7" Type="http://schemas.openxmlformats.org/officeDocument/2006/relationships/image" Target="../media/image40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00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30.png"/><Relationship Id="rId7" Type="http://schemas.openxmlformats.org/officeDocument/2006/relationships/image" Target="../media/image61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1.png"/><Relationship Id="rId7" Type="http://schemas.openxmlformats.org/officeDocument/2006/relationships/image" Target="../media/image17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openxmlformats.org/officeDocument/2006/relationships/image" Target="../media/image171.png"/><Relationship Id="rId19" Type="http://schemas.openxmlformats.org/officeDocument/2006/relationships/image" Target="../media/image26.png"/><Relationship Id="rId4" Type="http://schemas.openxmlformats.org/officeDocument/2006/relationships/image" Target="../media/image111.png"/><Relationship Id="rId9" Type="http://schemas.openxmlformats.org/officeDocument/2006/relationships/image" Target="../media/image161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12" Type="http://schemas.openxmlformats.org/officeDocument/2006/relationships/image" Target="../media/image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29.png"/><Relationship Id="rId5" Type="http://schemas.openxmlformats.org/officeDocument/2006/relationships/image" Target="../media/image140.png"/><Relationship Id="rId10" Type="http://schemas.openxmlformats.org/officeDocument/2006/relationships/image" Target="../media/image28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0D7E5F76-B33A-4435-B18B-5EE921D9157C}"/>
              </a:ext>
            </a:extLst>
          </p:cNvPr>
          <p:cNvSpPr txBox="1"/>
          <p:nvPr/>
        </p:nvSpPr>
        <p:spPr>
          <a:xfrm>
            <a:off x="528638" y="2839860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调制信号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FFDDB0-1E00-48AB-9933-66B364454987}"/>
              </a:ext>
            </a:extLst>
          </p:cNvPr>
          <p:cNvSpPr/>
          <p:nvPr/>
        </p:nvSpPr>
        <p:spPr>
          <a:xfrm>
            <a:off x="9680822" y="2839860"/>
            <a:ext cx="2248908" cy="105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分类识别</a:t>
            </a:r>
            <a:endParaRPr lang="zh-CN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37C8790-BE43-4D21-AD03-AA0E49A23C6B}"/>
              </a:ext>
            </a:extLst>
          </p:cNvPr>
          <p:cNvCxnSpPr>
            <a:cxnSpLocks/>
            <a:stCxn id="117" idx="3"/>
            <a:endCxn id="52" idx="1"/>
          </p:cNvCxnSpPr>
          <p:nvPr/>
        </p:nvCxnSpPr>
        <p:spPr>
          <a:xfrm flipV="1">
            <a:off x="8608548" y="3365961"/>
            <a:ext cx="1072274" cy="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F271E3CC-FF29-4204-83C1-C24E74F1DB67}"/>
              </a:ext>
            </a:extLst>
          </p:cNvPr>
          <p:cNvSpPr txBox="1"/>
          <p:nvPr/>
        </p:nvSpPr>
        <p:spPr>
          <a:xfrm>
            <a:off x="12067658" y="2839859"/>
            <a:ext cx="235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调制类型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A7A1EAF-D0A0-488E-B0AB-0470160B960D}"/>
              </a:ext>
            </a:extLst>
          </p:cNvPr>
          <p:cNvSpPr/>
          <p:nvPr/>
        </p:nvSpPr>
        <p:spPr>
          <a:xfrm>
            <a:off x="6196565" y="2839861"/>
            <a:ext cx="2411983" cy="105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特征提取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9619488-52FE-4595-9ABA-1164E42451B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88288" y="3365961"/>
            <a:ext cx="786503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CB7FF1-8BA7-40B4-8F3B-67835D6B8E0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1929730" y="3365961"/>
            <a:ext cx="839972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3D185D1-5054-48E8-B1E6-D3BA4201EA37}"/>
              </a:ext>
            </a:extLst>
          </p:cNvPr>
          <p:cNvSpPr/>
          <p:nvPr/>
        </p:nvSpPr>
        <p:spPr>
          <a:xfrm>
            <a:off x="2774791" y="2839860"/>
            <a:ext cx="2349500" cy="105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信号预处理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854824-E628-4954-BDB8-7F1BEC2A3C6B}"/>
              </a:ext>
            </a:extLst>
          </p:cNvPr>
          <p:cNvCxnSpPr>
            <a:cxnSpLocks/>
            <a:stCxn id="10" idx="3"/>
            <a:endCxn id="117" idx="1"/>
          </p:cNvCxnSpPr>
          <p:nvPr/>
        </p:nvCxnSpPr>
        <p:spPr>
          <a:xfrm>
            <a:off x="5124291" y="3365961"/>
            <a:ext cx="1072274" cy="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0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307A7E-2413-4503-9DCF-CF5F4B2D60BD}"/>
              </a:ext>
            </a:extLst>
          </p:cNvPr>
          <p:cNvCxnSpPr>
            <a:cxnSpLocks/>
          </p:cNvCxnSpPr>
          <p:nvPr/>
        </p:nvCxnSpPr>
        <p:spPr>
          <a:xfrm flipV="1">
            <a:off x="5997361" y="3324243"/>
            <a:ext cx="1136404" cy="13443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765C6F-5E14-4CA8-8370-669DE6A2791C}"/>
              </a:ext>
            </a:extLst>
          </p:cNvPr>
          <p:cNvCxnSpPr>
            <a:cxnSpLocks/>
          </p:cNvCxnSpPr>
          <p:nvPr/>
        </p:nvCxnSpPr>
        <p:spPr>
          <a:xfrm>
            <a:off x="7515271" y="3353560"/>
            <a:ext cx="1188288" cy="317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3934DB-7618-450E-8025-C6DDD32604D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703559" y="3350378"/>
            <a:ext cx="1600427" cy="635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7273E92-99A9-4F42-9EEE-F2F41D9B4543}"/>
              </a:ext>
            </a:extLst>
          </p:cNvPr>
          <p:cNvSpPr/>
          <p:nvPr/>
        </p:nvSpPr>
        <p:spPr>
          <a:xfrm>
            <a:off x="5686139" y="1542659"/>
            <a:ext cx="428732" cy="3852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CC1979-DE43-4507-B5C0-06647E26A781}"/>
              </a:ext>
            </a:extLst>
          </p:cNvPr>
          <p:cNvSpPr/>
          <p:nvPr/>
        </p:nvSpPr>
        <p:spPr>
          <a:xfrm>
            <a:off x="7249622" y="1813689"/>
            <a:ext cx="443829" cy="3257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EFC02D-2B89-4126-A376-8AEF09E9127D}"/>
              </a:ext>
            </a:extLst>
          </p:cNvPr>
          <p:cNvSpPr/>
          <p:nvPr/>
        </p:nvSpPr>
        <p:spPr>
          <a:xfrm>
            <a:off x="8775145" y="1789218"/>
            <a:ext cx="208547" cy="3306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91D6B3-9A47-42FE-B90F-E9FC488E4206}"/>
              </a:ext>
            </a:extLst>
          </p:cNvPr>
          <p:cNvSpPr txBox="1"/>
          <p:nvPr/>
        </p:nvSpPr>
        <p:spPr>
          <a:xfrm>
            <a:off x="9354258" y="297363"/>
            <a:ext cx="234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86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  <a:p>
            <a:pPr algn="ctr" defTabSz="914486">
              <a:defRPr/>
            </a:pP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1*80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kern="1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C6C2D38-75ED-433D-890C-79982E2DC399}"/>
              </a:ext>
            </a:extLst>
          </p:cNvPr>
          <p:cNvSpPr txBox="1"/>
          <p:nvPr/>
        </p:nvSpPr>
        <p:spPr>
          <a:xfrm>
            <a:off x="5987667" y="2228625"/>
            <a:ext cx="126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1*3*256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933F5E-4450-4A9C-9FD7-392E59A061D0}"/>
              </a:ext>
            </a:extLst>
          </p:cNvPr>
          <p:cNvSpPr txBox="1"/>
          <p:nvPr/>
        </p:nvSpPr>
        <p:spPr>
          <a:xfrm>
            <a:off x="7651676" y="2235688"/>
            <a:ext cx="1123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1*2*80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6B8F08-5684-490C-95AF-024B6D9FA08A}"/>
              </a:ext>
            </a:extLst>
          </p:cNvPr>
          <p:cNvSpPr txBox="1"/>
          <p:nvPr/>
        </p:nvSpPr>
        <p:spPr>
          <a:xfrm>
            <a:off x="8938310" y="2013115"/>
            <a:ext cx="1428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Flatten: Full- Connection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DC2C89-081C-443D-8111-C0DC345794D4}"/>
              </a:ext>
            </a:extLst>
          </p:cNvPr>
          <p:cNvSpPr/>
          <p:nvPr/>
        </p:nvSpPr>
        <p:spPr>
          <a:xfrm>
            <a:off x="10303986" y="967747"/>
            <a:ext cx="223875" cy="47779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3F92162-BF9A-40DA-91E6-077D14E44B3C}"/>
              </a:ext>
            </a:extLst>
          </p:cNvPr>
          <p:cNvSpPr txBox="1"/>
          <p:nvPr/>
        </p:nvSpPr>
        <p:spPr>
          <a:xfrm>
            <a:off x="6565563" y="849336"/>
            <a:ext cx="1736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86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  <a:p>
            <a:pPr algn="ctr" defTabSz="914486">
              <a:defRPr/>
            </a:pP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2*(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-2)*256</a:t>
            </a:r>
            <a:endParaRPr lang="zh-CN" altLang="zh-CN" sz="2000" kern="1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C0E1CED-9C5C-402A-95F7-B32023C977D4}"/>
              </a:ext>
            </a:extLst>
          </p:cNvPr>
          <p:cNvSpPr txBox="1"/>
          <p:nvPr/>
        </p:nvSpPr>
        <p:spPr>
          <a:xfrm>
            <a:off x="8174077" y="824416"/>
            <a:ext cx="1736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86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  <a:p>
            <a:pPr algn="ctr" defTabSz="914486">
              <a:defRPr/>
            </a:pP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1*(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-2)*80</a:t>
            </a:r>
            <a:endParaRPr lang="zh-CN" altLang="zh-CN" sz="2000" kern="1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FF43FE-B298-4920-9FE6-2141FE999F16}"/>
              </a:ext>
            </a:extLst>
          </p:cNvPr>
          <p:cNvSpPr/>
          <p:nvPr/>
        </p:nvSpPr>
        <p:spPr>
          <a:xfrm>
            <a:off x="4183405" y="1655593"/>
            <a:ext cx="428732" cy="3606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594B3C3-C38B-44FC-9BDC-0FB6899AE7C6}"/>
              </a:ext>
            </a:extLst>
          </p:cNvPr>
          <p:cNvSpPr txBox="1"/>
          <p:nvPr/>
        </p:nvSpPr>
        <p:spPr>
          <a:xfrm>
            <a:off x="4524343" y="2250340"/>
            <a:ext cx="126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6A28D66-47AE-44F0-8096-4EAA2E25ECEE}"/>
              </a:ext>
            </a:extLst>
          </p:cNvPr>
          <p:cNvCxnSpPr>
            <a:cxnSpLocks/>
          </p:cNvCxnSpPr>
          <p:nvPr/>
        </p:nvCxnSpPr>
        <p:spPr>
          <a:xfrm flipV="1">
            <a:off x="4612137" y="3337686"/>
            <a:ext cx="1094990" cy="1269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2781ECA-1837-4F12-8D5B-55A5440DBE8A}"/>
              </a:ext>
            </a:extLst>
          </p:cNvPr>
          <p:cNvSpPr txBox="1"/>
          <p:nvPr/>
        </p:nvSpPr>
        <p:spPr>
          <a:xfrm>
            <a:off x="5095207" y="1153759"/>
            <a:ext cx="1576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86">
              <a:defRPr/>
            </a:pP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2*(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+4)*1</a:t>
            </a:r>
            <a:endParaRPr lang="zh-CN" altLang="zh-CN" sz="2000" kern="1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8E41DF1-41C3-4B9D-9689-099E2C8AEC26}"/>
              </a:ext>
            </a:extLst>
          </p:cNvPr>
          <p:cNvSpPr/>
          <p:nvPr/>
        </p:nvSpPr>
        <p:spPr>
          <a:xfrm>
            <a:off x="7174187" y="1890200"/>
            <a:ext cx="443829" cy="3257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754465-3697-43DC-BD17-FEB4D27F32F8}"/>
              </a:ext>
            </a:extLst>
          </p:cNvPr>
          <p:cNvSpPr/>
          <p:nvPr/>
        </p:nvSpPr>
        <p:spPr>
          <a:xfrm>
            <a:off x="7108764" y="1973676"/>
            <a:ext cx="443829" cy="3257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B8AED7E-7C92-4898-89EF-E2443442A2BC}"/>
              </a:ext>
            </a:extLst>
          </p:cNvPr>
          <p:cNvSpPr/>
          <p:nvPr/>
        </p:nvSpPr>
        <p:spPr>
          <a:xfrm>
            <a:off x="8712439" y="1853902"/>
            <a:ext cx="208547" cy="3306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985B843-F33A-4F51-995F-70B84C0711E6}"/>
              </a:ext>
            </a:extLst>
          </p:cNvPr>
          <p:cNvSpPr/>
          <p:nvPr/>
        </p:nvSpPr>
        <p:spPr>
          <a:xfrm>
            <a:off x="8651105" y="1918587"/>
            <a:ext cx="208547" cy="3306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C1ADC7-4D05-4EF5-8399-DA64B5D82BA0}"/>
              </a:ext>
            </a:extLst>
          </p:cNvPr>
          <p:cNvSpPr txBox="1"/>
          <p:nvPr/>
        </p:nvSpPr>
        <p:spPr>
          <a:xfrm>
            <a:off x="3529640" y="5531384"/>
            <a:ext cx="1736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Signal</a:t>
            </a:r>
          </a:p>
          <a:p>
            <a:pPr algn="ctr"/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2*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N*1</a:t>
            </a:r>
            <a:endParaRPr lang="zh-CN" altLang="zh-CN" sz="2000" i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307A7E-2413-4503-9DCF-CF5F4B2D60BD}"/>
              </a:ext>
            </a:extLst>
          </p:cNvPr>
          <p:cNvCxnSpPr>
            <a:cxnSpLocks/>
          </p:cNvCxnSpPr>
          <p:nvPr/>
        </p:nvCxnSpPr>
        <p:spPr>
          <a:xfrm flipV="1">
            <a:off x="5052481" y="3324243"/>
            <a:ext cx="1136404" cy="13443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765C6F-5E14-4CA8-8370-669DE6A2791C}"/>
              </a:ext>
            </a:extLst>
          </p:cNvPr>
          <p:cNvCxnSpPr>
            <a:cxnSpLocks/>
          </p:cNvCxnSpPr>
          <p:nvPr/>
        </p:nvCxnSpPr>
        <p:spPr>
          <a:xfrm>
            <a:off x="6570391" y="3353560"/>
            <a:ext cx="1188288" cy="317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3934DB-7618-450E-8025-C6DDD32604D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758679" y="3350378"/>
            <a:ext cx="1600427" cy="635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5AB55F-1B2B-494F-8119-76F109090B70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 flipV="1">
            <a:off x="10962130" y="3358108"/>
            <a:ext cx="1188596" cy="7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1AE115D-1144-4D12-9B64-1F0DA54E7B1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1358" y="3356732"/>
            <a:ext cx="1167010" cy="1383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7273E92-99A9-4F42-9EEE-F2F41D9B4543}"/>
              </a:ext>
            </a:extLst>
          </p:cNvPr>
          <p:cNvSpPr/>
          <p:nvPr/>
        </p:nvSpPr>
        <p:spPr>
          <a:xfrm>
            <a:off x="4741259" y="1542659"/>
            <a:ext cx="428732" cy="3852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CC1979-DE43-4507-B5C0-06647E26A781}"/>
              </a:ext>
            </a:extLst>
          </p:cNvPr>
          <p:cNvSpPr/>
          <p:nvPr/>
        </p:nvSpPr>
        <p:spPr>
          <a:xfrm>
            <a:off x="6304742" y="1813689"/>
            <a:ext cx="443829" cy="3257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EFC02D-2B89-4126-A376-8AEF09E9127D}"/>
              </a:ext>
            </a:extLst>
          </p:cNvPr>
          <p:cNvSpPr/>
          <p:nvPr/>
        </p:nvSpPr>
        <p:spPr>
          <a:xfrm>
            <a:off x="7830265" y="1789218"/>
            <a:ext cx="208547" cy="3306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129FFF-6FB0-48D2-A84C-18E09966E975}"/>
              </a:ext>
            </a:extLst>
          </p:cNvPr>
          <p:cNvSpPr/>
          <p:nvPr/>
        </p:nvSpPr>
        <p:spPr>
          <a:xfrm>
            <a:off x="10758368" y="2504100"/>
            <a:ext cx="203762" cy="17080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91D6B3-9A47-42FE-B90F-E9FC488E4206}"/>
              </a:ext>
            </a:extLst>
          </p:cNvPr>
          <p:cNvSpPr txBox="1"/>
          <p:nvPr/>
        </p:nvSpPr>
        <p:spPr>
          <a:xfrm>
            <a:off x="8423793" y="298096"/>
            <a:ext cx="234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86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  <a:p>
            <a:pPr algn="ctr" defTabSz="914486">
              <a:defRPr/>
            </a:pP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1*80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kern="1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C6C2D38-75ED-433D-890C-79982E2DC399}"/>
              </a:ext>
            </a:extLst>
          </p:cNvPr>
          <p:cNvSpPr txBox="1"/>
          <p:nvPr/>
        </p:nvSpPr>
        <p:spPr>
          <a:xfrm>
            <a:off x="5042787" y="2228625"/>
            <a:ext cx="126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1*3*256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933F5E-4450-4A9C-9FD7-392E59A061D0}"/>
              </a:ext>
            </a:extLst>
          </p:cNvPr>
          <p:cNvSpPr txBox="1"/>
          <p:nvPr/>
        </p:nvSpPr>
        <p:spPr>
          <a:xfrm>
            <a:off x="6706796" y="2235688"/>
            <a:ext cx="1123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1*2*80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6B8F08-5684-490C-95AF-024B6D9FA08A}"/>
              </a:ext>
            </a:extLst>
          </p:cNvPr>
          <p:cNvSpPr txBox="1"/>
          <p:nvPr/>
        </p:nvSpPr>
        <p:spPr>
          <a:xfrm>
            <a:off x="8054942" y="2007525"/>
            <a:ext cx="1266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Flatten: Full- Connection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7374DA-8032-4579-AA9F-51060ED52B5B}"/>
              </a:ext>
            </a:extLst>
          </p:cNvPr>
          <p:cNvSpPr txBox="1"/>
          <p:nvPr/>
        </p:nvSpPr>
        <p:spPr>
          <a:xfrm>
            <a:off x="9506140" y="2235688"/>
            <a:ext cx="1297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Full-Connection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DC2C89-081C-443D-8111-C0DC345794D4}"/>
              </a:ext>
            </a:extLst>
          </p:cNvPr>
          <p:cNvSpPr/>
          <p:nvPr/>
        </p:nvSpPr>
        <p:spPr>
          <a:xfrm>
            <a:off x="9359106" y="967747"/>
            <a:ext cx="223875" cy="47779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3F92162-BF9A-40DA-91E6-077D14E44B3C}"/>
              </a:ext>
            </a:extLst>
          </p:cNvPr>
          <p:cNvSpPr txBox="1"/>
          <p:nvPr/>
        </p:nvSpPr>
        <p:spPr>
          <a:xfrm>
            <a:off x="5583087" y="846315"/>
            <a:ext cx="1736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86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  <a:p>
            <a:pPr algn="ctr" defTabSz="914486">
              <a:defRPr/>
            </a:pP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2*(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-2)*256</a:t>
            </a:r>
            <a:endParaRPr lang="zh-CN" altLang="zh-CN" sz="2000" kern="1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C0E1CED-9C5C-402A-95F7-B32023C977D4}"/>
              </a:ext>
            </a:extLst>
          </p:cNvPr>
          <p:cNvSpPr txBox="1"/>
          <p:nvPr/>
        </p:nvSpPr>
        <p:spPr>
          <a:xfrm>
            <a:off x="7186808" y="794709"/>
            <a:ext cx="1736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86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  <a:p>
            <a:pPr algn="ctr" defTabSz="914486">
              <a:defRPr/>
            </a:pP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1*(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-2)*80</a:t>
            </a:r>
            <a:endParaRPr lang="zh-CN" altLang="zh-CN" sz="2000" kern="1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3D9FDF2-2764-49D7-AAD2-F74FED850EF6}"/>
              </a:ext>
            </a:extLst>
          </p:cNvPr>
          <p:cNvSpPr txBox="1"/>
          <p:nvPr/>
        </p:nvSpPr>
        <p:spPr>
          <a:xfrm>
            <a:off x="11363803" y="1542659"/>
            <a:ext cx="180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86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  <a:p>
            <a:pPr algn="ctr" defTabSz="914486"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1*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b="1" i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AE440E4-169E-4D74-889A-1103E6DFE04A}"/>
              </a:ext>
            </a:extLst>
          </p:cNvPr>
          <p:cNvSpPr/>
          <p:nvPr/>
        </p:nvSpPr>
        <p:spPr>
          <a:xfrm>
            <a:off x="12150726" y="2504100"/>
            <a:ext cx="200921" cy="1708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B049273-0FF1-4ED8-A7BE-09DB8A3FB129}"/>
              </a:ext>
            </a:extLst>
          </p:cNvPr>
          <p:cNvSpPr txBox="1"/>
          <p:nvPr/>
        </p:nvSpPr>
        <p:spPr>
          <a:xfrm>
            <a:off x="11363803" y="5237885"/>
            <a:ext cx="1679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One-hot Class:</a:t>
            </a:r>
          </a:p>
          <a:p>
            <a:pPr algn="ctr"/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1*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b="1" i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FF43FE-B298-4920-9FE6-2141FE999F16}"/>
              </a:ext>
            </a:extLst>
          </p:cNvPr>
          <p:cNvSpPr/>
          <p:nvPr/>
        </p:nvSpPr>
        <p:spPr>
          <a:xfrm>
            <a:off x="3238525" y="1655593"/>
            <a:ext cx="428732" cy="3606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594B3C3-C38B-44FC-9BDC-0FB6899AE7C6}"/>
              </a:ext>
            </a:extLst>
          </p:cNvPr>
          <p:cNvSpPr txBox="1"/>
          <p:nvPr/>
        </p:nvSpPr>
        <p:spPr>
          <a:xfrm>
            <a:off x="3579463" y="2250340"/>
            <a:ext cx="126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6A28D66-47AE-44F0-8096-4EAA2E25ECEE}"/>
              </a:ext>
            </a:extLst>
          </p:cNvPr>
          <p:cNvCxnSpPr>
            <a:cxnSpLocks/>
          </p:cNvCxnSpPr>
          <p:nvPr/>
        </p:nvCxnSpPr>
        <p:spPr>
          <a:xfrm flipV="1">
            <a:off x="3667257" y="3337686"/>
            <a:ext cx="1094990" cy="1269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2781ECA-1837-4F12-8D5B-55A5440DBE8A}"/>
              </a:ext>
            </a:extLst>
          </p:cNvPr>
          <p:cNvSpPr txBox="1"/>
          <p:nvPr/>
        </p:nvSpPr>
        <p:spPr>
          <a:xfrm>
            <a:off x="4150327" y="1153759"/>
            <a:ext cx="1576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86">
              <a:defRPr/>
            </a:pP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2*(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+4)*1</a:t>
            </a:r>
            <a:endParaRPr lang="zh-CN" altLang="zh-CN" sz="2000" kern="1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8E41DF1-41C3-4B9D-9689-099E2C8AEC26}"/>
              </a:ext>
            </a:extLst>
          </p:cNvPr>
          <p:cNvSpPr/>
          <p:nvPr/>
        </p:nvSpPr>
        <p:spPr>
          <a:xfrm>
            <a:off x="6229307" y="1890200"/>
            <a:ext cx="443829" cy="3257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754465-3697-43DC-BD17-FEB4D27F32F8}"/>
              </a:ext>
            </a:extLst>
          </p:cNvPr>
          <p:cNvSpPr/>
          <p:nvPr/>
        </p:nvSpPr>
        <p:spPr>
          <a:xfrm>
            <a:off x="6163884" y="1973676"/>
            <a:ext cx="443829" cy="3257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B8AED7E-7C92-4898-89EF-E2443442A2BC}"/>
              </a:ext>
            </a:extLst>
          </p:cNvPr>
          <p:cNvSpPr/>
          <p:nvPr/>
        </p:nvSpPr>
        <p:spPr>
          <a:xfrm>
            <a:off x="7767559" y="1853902"/>
            <a:ext cx="208547" cy="3306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985B843-F33A-4F51-995F-70B84C0711E6}"/>
              </a:ext>
            </a:extLst>
          </p:cNvPr>
          <p:cNvSpPr/>
          <p:nvPr/>
        </p:nvSpPr>
        <p:spPr>
          <a:xfrm>
            <a:off x="7706225" y="1918587"/>
            <a:ext cx="208547" cy="3306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1BFFC2D-66D9-4CE4-A3A1-AB9775A26CB0}"/>
              </a:ext>
            </a:extLst>
          </p:cNvPr>
          <p:cNvSpPr txBox="1"/>
          <p:nvPr/>
        </p:nvSpPr>
        <p:spPr>
          <a:xfrm>
            <a:off x="10859870" y="2472300"/>
            <a:ext cx="145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C1ADC7-4D05-4EF5-8399-DA64B5D82BA0}"/>
              </a:ext>
            </a:extLst>
          </p:cNvPr>
          <p:cNvSpPr txBox="1"/>
          <p:nvPr/>
        </p:nvSpPr>
        <p:spPr>
          <a:xfrm>
            <a:off x="2584760" y="5531384"/>
            <a:ext cx="1736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Signal</a:t>
            </a:r>
          </a:p>
          <a:p>
            <a:pPr algn="ctr"/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2*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N*1</a:t>
            </a:r>
            <a:endParaRPr lang="zh-CN" altLang="zh-CN" sz="2000" i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307A7E-2413-4503-9DCF-CF5F4B2D60BD}"/>
              </a:ext>
            </a:extLst>
          </p:cNvPr>
          <p:cNvCxnSpPr>
            <a:cxnSpLocks/>
          </p:cNvCxnSpPr>
          <p:nvPr/>
        </p:nvCxnSpPr>
        <p:spPr>
          <a:xfrm>
            <a:off x="5264030" y="3364919"/>
            <a:ext cx="1249705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3934DB-7618-450E-8025-C6DDD32604D7}"/>
              </a:ext>
            </a:extLst>
          </p:cNvPr>
          <p:cNvCxnSpPr>
            <a:cxnSpLocks/>
          </p:cNvCxnSpPr>
          <p:nvPr/>
        </p:nvCxnSpPr>
        <p:spPr>
          <a:xfrm>
            <a:off x="6930800" y="3383963"/>
            <a:ext cx="1643149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5AB55F-1B2B-494F-8119-76F109090B70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 flipV="1">
            <a:off x="10677735" y="3385341"/>
            <a:ext cx="1150767" cy="7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1AE115D-1144-4D12-9B64-1F0DA54E7B1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775090" y="3383965"/>
            <a:ext cx="1698883" cy="138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7273E92-99A9-4F42-9EEE-F2F41D9B4543}"/>
              </a:ext>
            </a:extLst>
          </p:cNvPr>
          <p:cNvSpPr/>
          <p:nvPr/>
        </p:nvSpPr>
        <p:spPr>
          <a:xfrm>
            <a:off x="3132429" y="1568090"/>
            <a:ext cx="428732" cy="38524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CC1979-DE43-4507-B5C0-06647E26A781}"/>
              </a:ext>
            </a:extLst>
          </p:cNvPr>
          <p:cNvSpPr/>
          <p:nvPr/>
        </p:nvSpPr>
        <p:spPr>
          <a:xfrm>
            <a:off x="6610099" y="1840923"/>
            <a:ext cx="443829" cy="325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129FFF-6FB0-48D2-A84C-18E09966E975}"/>
              </a:ext>
            </a:extLst>
          </p:cNvPr>
          <p:cNvSpPr/>
          <p:nvPr/>
        </p:nvSpPr>
        <p:spPr>
          <a:xfrm>
            <a:off x="10473969" y="2531334"/>
            <a:ext cx="203762" cy="1708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91D6B3-9A47-42FE-B90F-E9FC488E4206}"/>
              </a:ext>
            </a:extLst>
          </p:cNvPr>
          <p:cNvSpPr txBox="1"/>
          <p:nvPr/>
        </p:nvSpPr>
        <p:spPr>
          <a:xfrm>
            <a:off x="7601483" y="373008"/>
            <a:ext cx="234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86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  <a:p>
            <a:pPr algn="ctr" defTabSz="914486">
              <a:defRPr/>
            </a:pP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1*80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kern="1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C6C2D38-75ED-433D-890C-79982E2DC399}"/>
              </a:ext>
            </a:extLst>
          </p:cNvPr>
          <p:cNvSpPr txBox="1"/>
          <p:nvPr/>
        </p:nvSpPr>
        <p:spPr>
          <a:xfrm>
            <a:off x="5226217" y="2299496"/>
            <a:ext cx="126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cells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6B8F08-5684-490C-95AF-024B6D9FA08A}"/>
              </a:ext>
            </a:extLst>
          </p:cNvPr>
          <p:cNvSpPr txBox="1"/>
          <p:nvPr/>
        </p:nvSpPr>
        <p:spPr>
          <a:xfrm>
            <a:off x="7003033" y="2260641"/>
            <a:ext cx="156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Flatten: Full- Connection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7374DA-8032-4579-AA9F-51060ED52B5B}"/>
              </a:ext>
            </a:extLst>
          </p:cNvPr>
          <p:cNvSpPr txBox="1"/>
          <p:nvPr/>
        </p:nvSpPr>
        <p:spPr>
          <a:xfrm>
            <a:off x="8851948" y="2385633"/>
            <a:ext cx="1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Full-Connection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67828B-3C85-4160-97BD-2884652005A2}"/>
              </a:ext>
            </a:extLst>
          </p:cNvPr>
          <p:cNvSpPr txBox="1"/>
          <p:nvPr/>
        </p:nvSpPr>
        <p:spPr>
          <a:xfrm>
            <a:off x="2297960" y="5741329"/>
            <a:ext cx="1989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Signal:</a:t>
            </a:r>
          </a:p>
          <a:p>
            <a:pPr algn="ctr"/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2*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DC2C89-081C-443D-8111-C0DC345794D4}"/>
              </a:ext>
            </a:extLst>
          </p:cNvPr>
          <p:cNvSpPr/>
          <p:nvPr/>
        </p:nvSpPr>
        <p:spPr>
          <a:xfrm>
            <a:off x="8587001" y="1029233"/>
            <a:ext cx="223875" cy="47779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3F92162-BF9A-40DA-91E6-077D14E44B3C}"/>
              </a:ext>
            </a:extLst>
          </p:cNvPr>
          <p:cNvSpPr txBox="1"/>
          <p:nvPr/>
        </p:nvSpPr>
        <p:spPr>
          <a:xfrm>
            <a:off x="5798480" y="1025378"/>
            <a:ext cx="1916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86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  <a:p>
            <a:pPr algn="ctr" defTabSz="914486">
              <a:defRPr/>
            </a:pP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128*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kern="1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3D9FDF2-2764-49D7-AAD2-F74FED850EF6}"/>
              </a:ext>
            </a:extLst>
          </p:cNvPr>
          <p:cNvSpPr txBox="1"/>
          <p:nvPr/>
        </p:nvSpPr>
        <p:spPr>
          <a:xfrm>
            <a:off x="9773643" y="1677747"/>
            <a:ext cx="180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86"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  <a:p>
            <a:pPr algn="ctr"/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1*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b="1" i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AE440E4-169E-4D74-889A-1103E6DFE04A}"/>
              </a:ext>
            </a:extLst>
          </p:cNvPr>
          <p:cNvSpPr/>
          <p:nvPr/>
        </p:nvSpPr>
        <p:spPr>
          <a:xfrm>
            <a:off x="11828499" y="2531332"/>
            <a:ext cx="181258" cy="1708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B049273-0FF1-4ED8-A7BE-09DB8A3FB129}"/>
              </a:ext>
            </a:extLst>
          </p:cNvPr>
          <p:cNvSpPr txBox="1"/>
          <p:nvPr/>
        </p:nvSpPr>
        <p:spPr>
          <a:xfrm>
            <a:off x="11079309" y="4974927"/>
            <a:ext cx="1679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One-hot Class:</a:t>
            </a:r>
          </a:p>
          <a:p>
            <a:pPr algn="ctr"/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1*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b="1" i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8E41DF1-41C3-4B9D-9689-099E2C8AEC26}"/>
              </a:ext>
            </a:extLst>
          </p:cNvPr>
          <p:cNvSpPr/>
          <p:nvPr/>
        </p:nvSpPr>
        <p:spPr>
          <a:xfrm>
            <a:off x="6534663" y="1917432"/>
            <a:ext cx="443829" cy="325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754465-3697-43DC-BD17-FEB4D27F32F8}"/>
              </a:ext>
            </a:extLst>
          </p:cNvPr>
          <p:cNvSpPr/>
          <p:nvPr/>
        </p:nvSpPr>
        <p:spPr>
          <a:xfrm>
            <a:off x="6469239" y="2000908"/>
            <a:ext cx="443829" cy="325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F68782-4DEB-43B2-9E6B-D186694A5503}"/>
              </a:ext>
            </a:extLst>
          </p:cNvPr>
          <p:cNvSpPr txBox="1"/>
          <p:nvPr/>
        </p:nvSpPr>
        <p:spPr>
          <a:xfrm>
            <a:off x="10523303" y="2500674"/>
            <a:ext cx="145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3EC087-39B9-4FC0-84F3-4A3DE405191E}"/>
              </a:ext>
            </a:extLst>
          </p:cNvPr>
          <p:cNvCxnSpPr>
            <a:cxnSpLocks/>
          </p:cNvCxnSpPr>
          <p:nvPr/>
        </p:nvCxnSpPr>
        <p:spPr>
          <a:xfrm>
            <a:off x="3561161" y="3363116"/>
            <a:ext cx="1249705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47E5569-6D0F-455D-98ED-E2066DA5E784}"/>
              </a:ext>
            </a:extLst>
          </p:cNvPr>
          <p:cNvSpPr/>
          <p:nvPr/>
        </p:nvSpPr>
        <p:spPr>
          <a:xfrm>
            <a:off x="4823918" y="1588769"/>
            <a:ext cx="428732" cy="3852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C9B219-16F6-4419-9666-96831925711D}"/>
              </a:ext>
            </a:extLst>
          </p:cNvPr>
          <p:cNvSpPr txBox="1"/>
          <p:nvPr/>
        </p:nvSpPr>
        <p:spPr>
          <a:xfrm>
            <a:off x="3961053" y="5508316"/>
            <a:ext cx="2275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Amplitude-Phase Signal:</a:t>
            </a:r>
          </a:p>
          <a:p>
            <a:pPr algn="ctr"/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2*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8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AFB0B3A-27F2-4436-8390-AB5BE325E9DE}"/>
              </a:ext>
            </a:extLst>
          </p:cNvPr>
          <p:cNvCxnSpPr>
            <a:cxnSpLocks/>
          </p:cNvCxnSpPr>
          <p:nvPr/>
        </p:nvCxnSpPr>
        <p:spPr>
          <a:xfrm>
            <a:off x="4606038" y="3399234"/>
            <a:ext cx="1004743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7570326-9F79-4138-B8A2-04837CF1253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7354030" y="3420528"/>
            <a:ext cx="1252566" cy="635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3934DB-7618-450E-8025-C6DDD32604D7}"/>
              </a:ext>
            </a:extLst>
          </p:cNvPr>
          <p:cNvCxnSpPr>
            <a:cxnSpLocks/>
            <a:stCxn id="67" idx="3"/>
            <a:endCxn id="40" idx="1"/>
          </p:cNvCxnSpPr>
          <p:nvPr/>
        </p:nvCxnSpPr>
        <p:spPr>
          <a:xfrm flipV="1">
            <a:off x="9084194" y="3414175"/>
            <a:ext cx="1690343" cy="6353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5AB55F-1B2B-494F-8119-76F109090B70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 flipV="1">
            <a:off x="12593517" y="3412509"/>
            <a:ext cx="1188226" cy="1666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1AE115D-1144-4D12-9B64-1F0DA54E7B14}"/>
              </a:ext>
            </a:extLst>
          </p:cNvPr>
          <p:cNvCxnSpPr>
            <a:cxnSpLocks/>
            <a:stCxn id="40" idx="3"/>
            <a:endCxn id="25" idx="1"/>
          </p:cNvCxnSpPr>
          <p:nvPr/>
        </p:nvCxnSpPr>
        <p:spPr>
          <a:xfrm>
            <a:off x="10998412" y="3414175"/>
            <a:ext cx="1391343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E129FFF-6FB0-48D2-A84C-18E09966E975}"/>
              </a:ext>
            </a:extLst>
          </p:cNvPr>
          <p:cNvSpPr/>
          <p:nvPr/>
        </p:nvSpPr>
        <p:spPr>
          <a:xfrm>
            <a:off x="12389755" y="2560160"/>
            <a:ext cx="203762" cy="17080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91D6B3-9A47-42FE-B90F-E9FC488E4206}"/>
              </a:ext>
            </a:extLst>
          </p:cNvPr>
          <p:cNvSpPr txBox="1"/>
          <p:nvPr/>
        </p:nvSpPr>
        <p:spPr>
          <a:xfrm>
            <a:off x="9578672" y="529359"/>
            <a:ext cx="2347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86"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6B8F08-5684-490C-95AF-024B6D9FA08A}"/>
              </a:ext>
            </a:extLst>
          </p:cNvPr>
          <p:cNvSpPr txBox="1"/>
          <p:nvPr/>
        </p:nvSpPr>
        <p:spPr>
          <a:xfrm>
            <a:off x="9105652" y="2173781"/>
            <a:ext cx="1736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Flatten: Full- Connection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7374DA-8032-4579-AA9F-51060ED52B5B}"/>
              </a:ext>
            </a:extLst>
          </p:cNvPr>
          <p:cNvSpPr txBox="1"/>
          <p:nvPr/>
        </p:nvSpPr>
        <p:spPr>
          <a:xfrm>
            <a:off x="10886474" y="2490859"/>
            <a:ext cx="1676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Full-Connection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DC2C89-081C-443D-8111-C0DC345794D4}"/>
              </a:ext>
            </a:extLst>
          </p:cNvPr>
          <p:cNvSpPr/>
          <p:nvPr/>
        </p:nvSpPr>
        <p:spPr>
          <a:xfrm>
            <a:off x="10774537" y="1025190"/>
            <a:ext cx="223875" cy="47779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C0E1CED-9C5C-402A-95F7-B32023C977D4}"/>
              </a:ext>
            </a:extLst>
          </p:cNvPr>
          <p:cNvSpPr txBox="1"/>
          <p:nvPr/>
        </p:nvSpPr>
        <p:spPr>
          <a:xfrm>
            <a:off x="7977951" y="1014948"/>
            <a:ext cx="17362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86"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3D9FDF2-2764-49D7-AAD2-F74FED850EF6}"/>
              </a:ext>
            </a:extLst>
          </p:cNvPr>
          <p:cNvSpPr txBox="1"/>
          <p:nvPr/>
        </p:nvSpPr>
        <p:spPr>
          <a:xfrm>
            <a:off x="11628170" y="1405342"/>
            <a:ext cx="1808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86"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Maps:</a:t>
            </a:r>
          </a:p>
          <a:p>
            <a:pPr algn="ctr" defTabSz="914486">
              <a:defRPr/>
            </a:pPr>
            <a:r>
              <a:rPr lang="en-US" altLang="zh-CN" sz="2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1*</a:t>
            </a:r>
            <a:r>
              <a:rPr lang="en-US" altLang="zh-CN" sz="22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200" b="1" i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AE440E4-169E-4D74-889A-1103E6DFE04A}"/>
              </a:ext>
            </a:extLst>
          </p:cNvPr>
          <p:cNvSpPr/>
          <p:nvPr/>
        </p:nvSpPr>
        <p:spPr>
          <a:xfrm>
            <a:off x="13781743" y="2558501"/>
            <a:ext cx="181258" cy="1708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B049273-0FF1-4ED8-A7BE-09DB8A3FB129}"/>
              </a:ext>
            </a:extLst>
          </p:cNvPr>
          <p:cNvSpPr txBox="1"/>
          <p:nvPr/>
        </p:nvSpPr>
        <p:spPr>
          <a:xfrm>
            <a:off x="12941924" y="4967821"/>
            <a:ext cx="1679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One-hot Class:</a:t>
            </a:r>
          </a:p>
          <a:p>
            <a:pPr algn="ctr"/>
            <a:r>
              <a:rPr lang="en-US" altLang="zh-CN" sz="2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1*</a:t>
            </a:r>
            <a:r>
              <a:rPr lang="en-US" altLang="zh-CN" sz="22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2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FF43FE-B298-4920-9FE6-2141FE999F16}"/>
              </a:ext>
            </a:extLst>
          </p:cNvPr>
          <p:cNvSpPr/>
          <p:nvPr/>
        </p:nvSpPr>
        <p:spPr>
          <a:xfrm>
            <a:off x="2518386" y="1553272"/>
            <a:ext cx="428732" cy="3606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6A28D66-47AE-44F0-8096-4EAA2E25ECEE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>
            <a:off x="2947118" y="3356730"/>
            <a:ext cx="676589" cy="9037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8C754465-3697-43DC-BD17-FEB4D27F32F8}"/>
              </a:ext>
            </a:extLst>
          </p:cNvPr>
          <p:cNvSpPr/>
          <p:nvPr/>
        </p:nvSpPr>
        <p:spPr>
          <a:xfrm>
            <a:off x="8606596" y="1791753"/>
            <a:ext cx="477598" cy="32575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1BFFC2D-66D9-4CE4-A3A1-AB9775A26CB0}"/>
              </a:ext>
            </a:extLst>
          </p:cNvPr>
          <p:cNvSpPr txBox="1"/>
          <p:nvPr/>
        </p:nvSpPr>
        <p:spPr>
          <a:xfrm>
            <a:off x="12490117" y="2719436"/>
            <a:ext cx="1451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C1ADC7-4D05-4EF5-8399-DA64B5D82BA0}"/>
              </a:ext>
            </a:extLst>
          </p:cNvPr>
          <p:cNvSpPr txBox="1"/>
          <p:nvPr/>
        </p:nvSpPr>
        <p:spPr>
          <a:xfrm>
            <a:off x="1886027" y="5506093"/>
            <a:ext cx="1736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Signal</a:t>
            </a:r>
          </a:p>
          <a:p>
            <a:pPr algn="ctr"/>
            <a:r>
              <a:rPr lang="en-US" altLang="zh-CN" sz="2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2*</a:t>
            </a:r>
            <a:r>
              <a:rPr lang="en-US" altLang="zh-CN" sz="22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2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0A0B4D-F1A9-417E-8DCE-6D016585B733}"/>
              </a:ext>
            </a:extLst>
          </p:cNvPr>
          <p:cNvSpPr/>
          <p:nvPr/>
        </p:nvSpPr>
        <p:spPr>
          <a:xfrm>
            <a:off x="3654194" y="1614474"/>
            <a:ext cx="1376131" cy="3606909"/>
          </a:xfrm>
          <a:prstGeom prst="round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B2A351-AAFF-4453-BDCE-8F0D8E6D9C6A}"/>
              </a:ext>
            </a:extLst>
          </p:cNvPr>
          <p:cNvSpPr txBox="1"/>
          <p:nvPr/>
        </p:nvSpPr>
        <p:spPr>
          <a:xfrm>
            <a:off x="3623707" y="3150323"/>
            <a:ext cx="14577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Stack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438BCF7-1E57-4400-9D9B-9DD3BE364A4A}"/>
              </a:ext>
            </a:extLst>
          </p:cNvPr>
          <p:cNvSpPr/>
          <p:nvPr/>
        </p:nvSpPr>
        <p:spPr>
          <a:xfrm>
            <a:off x="6470715" y="1614912"/>
            <a:ext cx="1376131" cy="3606909"/>
          </a:xfrm>
          <a:prstGeom prst="round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9F4CF1-8CB7-43B2-80DC-E68E5C2B426B}"/>
              </a:ext>
            </a:extLst>
          </p:cNvPr>
          <p:cNvSpPr txBox="1"/>
          <p:nvPr/>
        </p:nvSpPr>
        <p:spPr>
          <a:xfrm>
            <a:off x="6417752" y="3158271"/>
            <a:ext cx="15439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Stack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A164F8AC-9640-44FA-A767-D19B34691D32}"/>
              </a:ext>
            </a:extLst>
          </p:cNvPr>
          <p:cNvSpPr/>
          <p:nvPr/>
        </p:nvSpPr>
        <p:spPr>
          <a:xfrm rot="16200000">
            <a:off x="5584718" y="3393594"/>
            <a:ext cx="395401" cy="425645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1B6D14B-5B41-47BF-BC48-AB08650A77E0}"/>
              </a:ext>
            </a:extLst>
          </p:cNvPr>
          <p:cNvSpPr txBox="1"/>
          <p:nvPr/>
        </p:nvSpPr>
        <p:spPr>
          <a:xfrm>
            <a:off x="4386904" y="5811185"/>
            <a:ext cx="2941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Stacks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FD1956-EEDA-484F-8371-2F79E550F991}"/>
              </a:ext>
            </a:extLst>
          </p:cNvPr>
          <p:cNvSpPr txBox="1"/>
          <p:nvPr/>
        </p:nvSpPr>
        <p:spPr>
          <a:xfrm>
            <a:off x="5546416" y="3150323"/>
            <a:ext cx="498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0450277-93A7-45B1-BD68-B10B8350C81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79233" y="3418366"/>
            <a:ext cx="491482" cy="1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4B0356B1-ED77-485D-A9B7-E565BC4C544F}"/>
              </a:ext>
            </a:extLst>
          </p:cNvPr>
          <p:cNvSpPr/>
          <p:nvPr/>
        </p:nvSpPr>
        <p:spPr>
          <a:xfrm>
            <a:off x="4549754" y="2482858"/>
            <a:ext cx="7142400" cy="200639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950FC8-2D0A-4F37-945F-2362BF5C0D29}"/>
              </a:ext>
            </a:extLst>
          </p:cNvPr>
          <p:cNvSpPr/>
          <p:nvPr/>
        </p:nvSpPr>
        <p:spPr>
          <a:xfrm>
            <a:off x="4859334" y="2862037"/>
            <a:ext cx="1141418" cy="742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Cnov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A3F01E4-D8F7-47C8-8AA5-6A9BEA30FEB8}"/>
              </a:ext>
            </a:extLst>
          </p:cNvPr>
          <p:cNvSpPr/>
          <p:nvPr/>
        </p:nvSpPr>
        <p:spPr>
          <a:xfrm>
            <a:off x="6000753" y="3072491"/>
            <a:ext cx="300704" cy="288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337626-EEE4-4C4E-A942-089F638A1094}"/>
              </a:ext>
            </a:extLst>
          </p:cNvPr>
          <p:cNvSpPr/>
          <p:nvPr/>
        </p:nvSpPr>
        <p:spPr>
          <a:xfrm>
            <a:off x="6301457" y="2862037"/>
            <a:ext cx="1513581" cy="742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Unit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7CC3B7-5100-409E-83DF-F8E87973BBA3}"/>
              </a:ext>
            </a:extLst>
          </p:cNvPr>
          <p:cNvSpPr/>
          <p:nvPr/>
        </p:nvSpPr>
        <p:spPr>
          <a:xfrm>
            <a:off x="8120954" y="2862037"/>
            <a:ext cx="1513581" cy="742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Unit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7A9777C-95E2-4BC6-96AA-E8C0875F998D}"/>
              </a:ext>
            </a:extLst>
          </p:cNvPr>
          <p:cNvSpPr/>
          <p:nvPr/>
        </p:nvSpPr>
        <p:spPr>
          <a:xfrm>
            <a:off x="4331607" y="3119664"/>
            <a:ext cx="522515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6E176996-6261-4F59-9B24-FCAE763BCAF8}"/>
              </a:ext>
            </a:extLst>
          </p:cNvPr>
          <p:cNvSpPr/>
          <p:nvPr/>
        </p:nvSpPr>
        <p:spPr>
          <a:xfrm>
            <a:off x="7820250" y="3080207"/>
            <a:ext cx="300704" cy="288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FF44EE05-CB60-45DC-9485-16D37BF61015}"/>
              </a:ext>
            </a:extLst>
          </p:cNvPr>
          <p:cNvSpPr/>
          <p:nvPr/>
        </p:nvSpPr>
        <p:spPr>
          <a:xfrm>
            <a:off x="9625233" y="3080207"/>
            <a:ext cx="300704" cy="288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E0794-DB0F-4642-8130-BEB41F15BB43}"/>
              </a:ext>
            </a:extLst>
          </p:cNvPr>
          <p:cNvSpPr/>
          <p:nvPr/>
        </p:nvSpPr>
        <p:spPr>
          <a:xfrm>
            <a:off x="9949755" y="2859311"/>
            <a:ext cx="1513581" cy="742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7723FE-E1DB-4C1A-B345-72A8BDB55F0B}"/>
              </a:ext>
            </a:extLst>
          </p:cNvPr>
          <p:cNvSpPr txBox="1"/>
          <p:nvPr/>
        </p:nvSpPr>
        <p:spPr>
          <a:xfrm>
            <a:off x="6151105" y="3900019"/>
            <a:ext cx="3806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Stack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46722FB3-E7DA-473D-8A73-A6BACF0E29D4}"/>
              </a:ext>
            </a:extLst>
          </p:cNvPr>
          <p:cNvSpPr/>
          <p:nvPr/>
        </p:nvSpPr>
        <p:spPr>
          <a:xfrm>
            <a:off x="11464825" y="3096086"/>
            <a:ext cx="522515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3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D985AF21-32EE-407E-B3FE-8086A36FBFF6}"/>
              </a:ext>
            </a:extLst>
          </p:cNvPr>
          <p:cNvSpPr/>
          <p:nvPr/>
        </p:nvSpPr>
        <p:spPr>
          <a:xfrm>
            <a:off x="7635955" y="4513179"/>
            <a:ext cx="551543" cy="537029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3CDA8C-3580-41A2-B03C-3E4F744FA63D}"/>
              </a:ext>
            </a:extLst>
          </p:cNvPr>
          <p:cNvSpPr/>
          <p:nvPr/>
        </p:nvSpPr>
        <p:spPr>
          <a:xfrm>
            <a:off x="6406009" y="2121927"/>
            <a:ext cx="3018973" cy="798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Cnov+ReLU+BN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84BFDE0-8DEF-479B-8B97-06A58F53E24C}"/>
              </a:ext>
            </a:extLst>
          </p:cNvPr>
          <p:cNvSpPr/>
          <p:nvPr/>
        </p:nvSpPr>
        <p:spPr>
          <a:xfrm>
            <a:off x="6406009" y="3353827"/>
            <a:ext cx="3018973" cy="798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Cnov+ReLU+BN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6AED09F-16E0-4227-ADBB-3763305DE660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7915496" y="2920182"/>
            <a:ext cx="0" cy="433645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F8ED0C3-DCB5-4926-B875-B80A5BA08D3A}"/>
              </a:ext>
            </a:extLst>
          </p:cNvPr>
          <p:cNvCxnSpPr>
            <a:cxnSpLocks/>
            <a:stCxn id="97" idx="3"/>
            <a:endCxn id="40" idx="0"/>
          </p:cNvCxnSpPr>
          <p:nvPr/>
        </p:nvCxnSpPr>
        <p:spPr>
          <a:xfrm>
            <a:off x="7911726" y="1586093"/>
            <a:ext cx="3770" cy="53583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4DF665D-76DB-4200-925E-FDBCCE832CE8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 flipH="1">
            <a:off x="7911727" y="4152082"/>
            <a:ext cx="3769" cy="361097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2A120C1-D4F2-45E8-9802-67DF823207D3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7911727" y="5050208"/>
            <a:ext cx="0" cy="401335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4B74443-77AB-4421-B4BA-EFCBBF4A2DE6}"/>
                  </a:ext>
                </a:extLst>
              </p:cNvPr>
              <p:cNvSpPr txBox="1"/>
              <p:nvPr/>
            </p:nvSpPr>
            <p:spPr>
              <a:xfrm>
                <a:off x="7164439" y="1355260"/>
                <a:ext cx="7472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4B74443-77AB-4421-B4BA-EFCBBF4A2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39" y="1355260"/>
                <a:ext cx="74728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4DF087-3640-432A-824F-A2A3B6034323}"/>
                  </a:ext>
                </a:extLst>
              </p:cNvPr>
              <p:cNvSpPr txBox="1"/>
              <p:nvPr/>
            </p:nvSpPr>
            <p:spPr>
              <a:xfrm>
                <a:off x="4858356" y="2877932"/>
                <a:ext cx="10305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4DF087-3640-432A-824F-A2A3B603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56" y="2877932"/>
                <a:ext cx="103051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FB7AF45-5F7C-4E2B-88D6-1147EB073879}"/>
                  </a:ext>
                </a:extLst>
              </p:cNvPr>
              <p:cNvSpPr txBox="1"/>
              <p:nvPr/>
            </p:nvSpPr>
            <p:spPr>
              <a:xfrm>
                <a:off x="4352438" y="4513179"/>
                <a:ext cx="28120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400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FB7AF45-5F7C-4E2B-88D6-1147EB07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38" y="4513179"/>
                <a:ext cx="28120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14EFB51D-DB0D-4BC0-9DA7-FB660E701428}"/>
              </a:ext>
            </a:extLst>
          </p:cNvPr>
          <p:cNvSpPr/>
          <p:nvPr/>
        </p:nvSpPr>
        <p:spPr>
          <a:xfrm>
            <a:off x="4455887" y="1302753"/>
            <a:ext cx="6633027" cy="474970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C2EA189-BB94-4C4B-9BB6-A3F25B972E8C}"/>
              </a:ext>
            </a:extLst>
          </p:cNvPr>
          <p:cNvSpPr txBox="1"/>
          <p:nvPr/>
        </p:nvSpPr>
        <p:spPr>
          <a:xfrm>
            <a:off x="6722275" y="5529236"/>
            <a:ext cx="2378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Unit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6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6C8D994-9660-4C91-8DB6-9EE07BB745AA}"/>
              </a:ext>
            </a:extLst>
          </p:cNvPr>
          <p:cNvCxnSpPr>
            <a:cxnSpLocks/>
          </p:cNvCxnSpPr>
          <p:nvPr/>
        </p:nvCxnSpPr>
        <p:spPr>
          <a:xfrm>
            <a:off x="5062769" y="2333101"/>
            <a:ext cx="1216183" cy="1017493"/>
          </a:xfrm>
          <a:prstGeom prst="bentConnector3">
            <a:avLst>
              <a:gd name="adj1" fmla="val 50000"/>
            </a:avLst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90C26EB-5BE4-427E-A4B7-0D00BF522FEA}"/>
              </a:ext>
            </a:extLst>
          </p:cNvPr>
          <p:cNvSpPr/>
          <p:nvPr/>
        </p:nvSpPr>
        <p:spPr>
          <a:xfrm>
            <a:off x="3312056" y="1664848"/>
            <a:ext cx="1773460" cy="87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去噪网络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09F2B6-D34B-45F9-B8DF-C0A012ED5379}"/>
              </a:ext>
            </a:extLst>
          </p:cNvPr>
          <p:cNvSpPr/>
          <p:nvPr/>
        </p:nvSpPr>
        <p:spPr>
          <a:xfrm>
            <a:off x="6278952" y="3108962"/>
            <a:ext cx="1944477" cy="713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重建损失函数</a:t>
            </a: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E92E02-4655-4711-818D-BA48ED5843DC}"/>
              </a:ext>
            </a:extLst>
          </p:cNvPr>
          <p:cNvSpPr/>
          <p:nvPr/>
        </p:nvSpPr>
        <p:spPr>
          <a:xfrm>
            <a:off x="13162685" y="3108964"/>
            <a:ext cx="1944469" cy="713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联合损失函数</a:t>
            </a: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CCB8A7A-F618-4B0F-B13E-FFD2A523A959}"/>
              </a:ext>
            </a:extLst>
          </p:cNvPr>
          <p:cNvCxnSpPr>
            <a:cxnSpLocks/>
          </p:cNvCxnSpPr>
          <p:nvPr/>
        </p:nvCxnSpPr>
        <p:spPr>
          <a:xfrm flipV="1">
            <a:off x="4921689" y="3650246"/>
            <a:ext cx="1357263" cy="1451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/>
              <p:nvPr/>
            </p:nvSpPr>
            <p:spPr>
              <a:xfrm>
                <a:off x="1536459" y="1440498"/>
                <a:ext cx="161319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输入信号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59" y="1440498"/>
                <a:ext cx="1613191" cy="677108"/>
              </a:xfrm>
              <a:prstGeom prst="rect">
                <a:avLst/>
              </a:prstGeom>
              <a:blipFill>
                <a:blip r:embed="rId2"/>
                <a:stretch>
                  <a:fillRect t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115488B-9AD3-4909-A40F-EBD3066454F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97656" y="2086827"/>
            <a:ext cx="914400" cy="14516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C628424-4AC9-4AE2-8C04-AD9AB53EE29F}"/>
              </a:ext>
            </a:extLst>
          </p:cNvPr>
          <p:cNvSpPr/>
          <p:nvPr/>
        </p:nvSpPr>
        <p:spPr>
          <a:xfrm>
            <a:off x="6962749" y="1684398"/>
            <a:ext cx="2179320" cy="87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分类网络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7FBA43-4F76-4AA8-BAEA-4C8E553CC1A3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5085516" y="2101343"/>
            <a:ext cx="1877233" cy="19550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9FFDDB0-1E00-48AB-9933-66B364454987}"/>
              </a:ext>
            </a:extLst>
          </p:cNvPr>
          <p:cNvSpPr/>
          <p:nvPr/>
        </p:nvSpPr>
        <p:spPr>
          <a:xfrm>
            <a:off x="11205958" y="1764259"/>
            <a:ext cx="1892120" cy="713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分类损失函数</a:t>
            </a: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C84F038-EA95-490B-8D29-8B04D74FE4BF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2152015" y="2477527"/>
            <a:ext cx="3" cy="719555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B952A4-2292-4526-9BD7-2F5270FD60AF}"/>
                  </a:ext>
                </a:extLst>
              </p:cNvPr>
              <p:cNvSpPr txBox="1"/>
              <p:nvPr/>
            </p:nvSpPr>
            <p:spPr>
              <a:xfrm>
                <a:off x="3232674" y="3251726"/>
                <a:ext cx="188187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重建目标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B952A4-2292-4526-9BD7-2F5270FD6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74" y="3251726"/>
                <a:ext cx="1881873" cy="677108"/>
              </a:xfrm>
              <a:prstGeom prst="rect">
                <a:avLst/>
              </a:prstGeom>
              <a:blipFill>
                <a:blip r:embed="rId3"/>
                <a:stretch>
                  <a:fillRect t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37C8790-BE43-4D21-AD03-AA0E49A23C6B}"/>
              </a:ext>
            </a:extLst>
          </p:cNvPr>
          <p:cNvCxnSpPr>
            <a:cxnSpLocks/>
          </p:cNvCxnSpPr>
          <p:nvPr/>
        </p:nvCxnSpPr>
        <p:spPr>
          <a:xfrm>
            <a:off x="9772045" y="2333101"/>
            <a:ext cx="1433913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/>
              <p:nvPr/>
            </p:nvSpPr>
            <p:spPr>
              <a:xfrm>
                <a:off x="9108899" y="2427264"/>
                <a:ext cx="188187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分类目标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99" y="2427264"/>
                <a:ext cx="1881873" cy="677108"/>
              </a:xfrm>
              <a:prstGeom prst="rect">
                <a:avLst/>
              </a:prstGeom>
              <a:blipFill>
                <a:blip r:embed="rId4"/>
                <a:stretch>
                  <a:fillRect t="-4505"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DE40756-0D97-4A00-9FAA-6B913CF93FEB}"/>
                  </a:ext>
                </a:extLst>
              </p:cNvPr>
              <p:cNvSpPr txBox="1"/>
              <p:nvPr/>
            </p:nvSpPr>
            <p:spPr>
              <a:xfrm>
                <a:off x="9324085" y="1291680"/>
                <a:ext cx="18818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重建目标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algn="ctr"/>
                <a:endParaRPr lang="zh-CN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DE40756-0D97-4A00-9FAA-6B913CF9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085" y="1291680"/>
                <a:ext cx="1881873" cy="954107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41944E-AB27-4209-8557-47F01F527B58}"/>
              </a:ext>
            </a:extLst>
          </p:cNvPr>
          <p:cNvCxnSpPr>
            <a:cxnSpLocks/>
          </p:cNvCxnSpPr>
          <p:nvPr/>
        </p:nvCxnSpPr>
        <p:spPr>
          <a:xfrm>
            <a:off x="9142069" y="2005143"/>
            <a:ext cx="2063889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1A96409-D105-47BF-ACC9-09C5E9CA132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23429" y="3465597"/>
            <a:ext cx="3652814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94BD92C-DF7B-4FD7-A54B-72EF77AAB18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2427786" y="3465597"/>
            <a:ext cx="734899" cy="1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2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5E650E-259D-450E-85EE-4CE891BB07A7}"/>
              </a:ext>
            </a:extLst>
          </p:cNvPr>
          <p:cNvSpPr/>
          <p:nvPr/>
        </p:nvSpPr>
        <p:spPr>
          <a:xfrm>
            <a:off x="1253947" y="4676331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1C9DC3-EEC3-4E7F-B7E3-78D4CEC00D03}"/>
              </a:ext>
            </a:extLst>
          </p:cNvPr>
          <p:cNvSpPr/>
          <p:nvPr/>
        </p:nvSpPr>
        <p:spPr>
          <a:xfrm>
            <a:off x="2901016" y="4688301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710F5B-40AE-4BE0-BEEC-61BDAD733A89}"/>
              </a:ext>
            </a:extLst>
          </p:cNvPr>
          <p:cNvSpPr/>
          <p:nvPr/>
        </p:nvSpPr>
        <p:spPr>
          <a:xfrm>
            <a:off x="2077481" y="4688301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DF2543-E475-4F59-82F2-C2DAB7D3E06B}"/>
              </a:ext>
            </a:extLst>
          </p:cNvPr>
          <p:cNvSpPr/>
          <p:nvPr/>
        </p:nvSpPr>
        <p:spPr>
          <a:xfrm>
            <a:off x="3684474" y="4676331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919ECE-F702-43D3-A0A8-85BB29DFB890}"/>
              </a:ext>
            </a:extLst>
          </p:cNvPr>
          <p:cNvSpPr/>
          <p:nvPr/>
        </p:nvSpPr>
        <p:spPr>
          <a:xfrm>
            <a:off x="4467932" y="4688301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FB27E34-F44C-4439-A8CB-013C9635A1E9}"/>
              </a:ext>
            </a:extLst>
          </p:cNvPr>
          <p:cNvCxnSpPr>
            <a:cxnSpLocks/>
            <a:stCxn id="7" idx="0"/>
            <a:endCxn id="78" idx="1"/>
          </p:cNvCxnSpPr>
          <p:nvPr/>
        </p:nvCxnSpPr>
        <p:spPr>
          <a:xfrm flipV="1">
            <a:off x="3200678" y="2409410"/>
            <a:ext cx="1119923" cy="2090798"/>
          </a:xfrm>
          <a:prstGeom prst="straightConnector1">
            <a:avLst/>
          </a:prstGeom>
          <a:ln w="38100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739BAC-263E-4F5B-8533-A7FF2B5A014A}"/>
              </a:ext>
            </a:extLst>
          </p:cNvPr>
          <p:cNvSpPr/>
          <p:nvPr/>
        </p:nvSpPr>
        <p:spPr>
          <a:xfrm>
            <a:off x="1085572" y="4500208"/>
            <a:ext cx="4230212" cy="9785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8917E7D-2353-4544-8A0D-AF6FC65A555E}"/>
              </a:ext>
            </a:extLst>
          </p:cNvPr>
          <p:cNvSpPr/>
          <p:nvPr/>
        </p:nvSpPr>
        <p:spPr>
          <a:xfrm>
            <a:off x="8092065" y="2110718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0B2BD6D-CDF7-446E-8A5F-685F8049B2E9}"/>
              </a:ext>
            </a:extLst>
          </p:cNvPr>
          <p:cNvSpPr/>
          <p:nvPr/>
        </p:nvSpPr>
        <p:spPr>
          <a:xfrm>
            <a:off x="9739134" y="2122688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D4E2339-B799-42E7-A30A-768A0CC0D9C2}"/>
              </a:ext>
            </a:extLst>
          </p:cNvPr>
          <p:cNvSpPr/>
          <p:nvPr/>
        </p:nvSpPr>
        <p:spPr>
          <a:xfrm>
            <a:off x="8915599" y="2122688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3C60A78-BB29-4179-AC56-1326D4E469FA}"/>
              </a:ext>
            </a:extLst>
          </p:cNvPr>
          <p:cNvSpPr/>
          <p:nvPr/>
        </p:nvSpPr>
        <p:spPr>
          <a:xfrm>
            <a:off x="10522592" y="2110718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7BA5C3-FB0D-4309-AB0C-0E378CDE50FC}"/>
              </a:ext>
            </a:extLst>
          </p:cNvPr>
          <p:cNvSpPr/>
          <p:nvPr/>
        </p:nvSpPr>
        <p:spPr>
          <a:xfrm>
            <a:off x="11306050" y="2122688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F099DA4-E943-4C3D-8B7E-84C58DFFB11E}"/>
              </a:ext>
            </a:extLst>
          </p:cNvPr>
          <p:cNvSpPr/>
          <p:nvPr/>
        </p:nvSpPr>
        <p:spPr>
          <a:xfrm>
            <a:off x="7923690" y="1934595"/>
            <a:ext cx="4230212" cy="9785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8BDBFAE-5F9A-4152-BC17-05DFAA8263F9}"/>
              </a:ext>
            </a:extLst>
          </p:cNvPr>
          <p:cNvSpPr/>
          <p:nvPr/>
        </p:nvSpPr>
        <p:spPr>
          <a:xfrm>
            <a:off x="4515722" y="2065504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6B66C3C-4B58-4C71-B0D4-A629432AACFE}"/>
              </a:ext>
            </a:extLst>
          </p:cNvPr>
          <p:cNvSpPr/>
          <p:nvPr/>
        </p:nvSpPr>
        <p:spPr>
          <a:xfrm>
            <a:off x="6162791" y="2077474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C39E7F5-EB3D-4E00-9EA0-3D9077DB9912}"/>
              </a:ext>
            </a:extLst>
          </p:cNvPr>
          <p:cNvSpPr/>
          <p:nvPr/>
        </p:nvSpPr>
        <p:spPr>
          <a:xfrm>
            <a:off x="5339256" y="2077474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DF32008-5942-4D1B-B232-42B31C683DE2}"/>
              </a:ext>
            </a:extLst>
          </p:cNvPr>
          <p:cNvSpPr/>
          <p:nvPr/>
        </p:nvSpPr>
        <p:spPr>
          <a:xfrm>
            <a:off x="4320601" y="1920126"/>
            <a:ext cx="2588502" cy="9785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6FB115-9BE2-4663-AEB9-BC764334F603}"/>
              </a:ext>
            </a:extLst>
          </p:cNvPr>
          <p:cNvSpPr/>
          <p:nvPr/>
        </p:nvSpPr>
        <p:spPr>
          <a:xfrm>
            <a:off x="8014480" y="4719769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ECF03EFE-58DB-46EE-B07E-B905DABFDE82}"/>
              </a:ext>
            </a:extLst>
          </p:cNvPr>
          <p:cNvSpPr/>
          <p:nvPr/>
        </p:nvSpPr>
        <p:spPr>
          <a:xfrm>
            <a:off x="9661549" y="4731739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89B41DF-7086-4727-9099-6A42E0241F2C}"/>
              </a:ext>
            </a:extLst>
          </p:cNvPr>
          <p:cNvSpPr/>
          <p:nvPr/>
        </p:nvSpPr>
        <p:spPr>
          <a:xfrm>
            <a:off x="8838014" y="4731739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AE77EC4-EB6E-4159-8AD1-7AEAE2ECF918}"/>
              </a:ext>
            </a:extLst>
          </p:cNvPr>
          <p:cNvSpPr/>
          <p:nvPr/>
        </p:nvSpPr>
        <p:spPr>
          <a:xfrm>
            <a:off x="10445007" y="4719769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2940021-9462-4985-981D-C69B3C716978}"/>
              </a:ext>
            </a:extLst>
          </p:cNvPr>
          <p:cNvSpPr/>
          <p:nvPr/>
        </p:nvSpPr>
        <p:spPr>
          <a:xfrm>
            <a:off x="11228465" y="4731739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2001C8B-38C1-43D6-AC05-A47BB1CCA0A0}"/>
              </a:ext>
            </a:extLst>
          </p:cNvPr>
          <p:cNvSpPr/>
          <p:nvPr/>
        </p:nvSpPr>
        <p:spPr>
          <a:xfrm>
            <a:off x="7846105" y="4543646"/>
            <a:ext cx="4230212" cy="9785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EA04BD-742A-4027-B74A-6D8D0AC6BC7D}"/>
              </a:ext>
            </a:extLst>
          </p:cNvPr>
          <p:cNvSpPr/>
          <p:nvPr/>
        </p:nvSpPr>
        <p:spPr>
          <a:xfrm>
            <a:off x="13570373" y="3173849"/>
            <a:ext cx="1878800" cy="1019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F170E7C-EBE6-4C66-9E99-BF7FB04EB8F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09103" y="2409410"/>
            <a:ext cx="1608356" cy="2112970"/>
          </a:xfrm>
          <a:prstGeom prst="straightConnector1">
            <a:avLst/>
          </a:prstGeom>
          <a:ln w="38100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429C8-6D88-463F-8041-EACD25411779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348844" y="4771228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A950B5A-E8FF-46F6-B3F3-8073FA00E2B7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1348844" y="4771228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186A2E0-861C-45C1-AB58-F339DE378856}"/>
              </a:ext>
            </a:extLst>
          </p:cNvPr>
          <p:cNvCxnSpPr>
            <a:cxnSpLocks/>
          </p:cNvCxnSpPr>
          <p:nvPr/>
        </p:nvCxnSpPr>
        <p:spPr>
          <a:xfrm>
            <a:off x="3798122" y="4780753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93C1E72-DDCB-41E8-B63F-986054C7679B}"/>
              </a:ext>
            </a:extLst>
          </p:cNvPr>
          <p:cNvCxnSpPr>
            <a:cxnSpLocks/>
          </p:cNvCxnSpPr>
          <p:nvPr/>
        </p:nvCxnSpPr>
        <p:spPr>
          <a:xfrm flipH="1">
            <a:off x="3796075" y="4771228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52B3596-44BB-43A5-9E1A-810848C628FC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2153902" y="2423879"/>
            <a:ext cx="1373939" cy="1259733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805BA68-080F-4C29-A987-37BB6B9AB5FC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12076317" y="3683612"/>
            <a:ext cx="1451524" cy="134931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67800E6-0677-490D-96ED-8818D69B1ABC}"/>
                  </a:ext>
                </a:extLst>
              </p:cNvPr>
              <p:cNvSpPr txBox="1"/>
              <p:nvPr/>
            </p:nvSpPr>
            <p:spPr>
              <a:xfrm>
                <a:off x="13570373" y="3454809"/>
                <a:ext cx="187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𝑳𝒐𝒔𝒔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′)</m:t>
                      </m:r>
                    </m:oMath>
                  </m:oMathPara>
                </a14:m>
                <a:endParaRPr lang="zh-CN" altLang="zh-CN" sz="2800" b="1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67800E6-0677-490D-96ED-8818D69B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373" y="3454809"/>
                <a:ext cx="187879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E1AED84-6F78-4FCC-9C76-BEE1F227BA5D}"/>
                  </a:ext>
                </a:extLst>
              </p:cNvPr>
              <p:cNvSpPr txBox="1"/>
              <p:nvPr/>
            </p:nvSpPr>
            <p:spPr>
              <a:xfrm>
                <a:off x="9200277" y="1019286"/>
                <a:ext cx="184784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标签</a:t>
                </a:r>
                <a:endParaRPr lang="en-US" altLang="zh-CN" sz="2800" b="1" i="1" kern="100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E1AED84-6F78-4FCC-9C76-BEE1F227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277" y="1019286"/>
                <a:ext cx="1847843" cy="954107"/>
              </a:xfrm>
              <a:prstGeom prst="rect">
                <a:avLst/>
              </a:prstGeom>
              <a:blipFill>
                <a:blip r:embed="rId3"/>
                <a:stretch>
                  <a:fillRect t="-6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137F4BD-7667-4781-BAA0-18FC1569240E}"/>
                  </a:ext>
                </a:extLst>
              </p:cNvPr>
              <p:cNvSpPr txBox="1"/>
              <p:nvPr/>
            </p:nvSpPr>
            <p:spPr>
              <a:xfrm>
                <a:off x="2061913" y="5498663"/>
                <a:ext cx="210606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输入信号</a:t>
                </a:r>
                <a:endParaRPr lang="en-US" altLang="zh-CN" sz="2800" b="1" i="1" kern="100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137F4BD-7667-4781-BAA0-18FC15692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13" y="5498663"/>
                <a:ext cx="2106067" cy="954107"/>
              </a:xfrm>
              <a:prstGeom prst="rect">
                <a:avLst/>
              </a:prstGeom>
              <a:blipFill>
                <a:blip r:embed="rId4"/>
                <a:stretch>
                  <a:fillRect t="-6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E6BC1EA-9255-4C3A-BEEC-DD76398444EB}"/>
                  </a:ext>
                </a:extLst>
              </p:cNvPr>
              <p:cNvSpPr txBox="1"/>
              <p:nvPr/>
            </p:nvSpPr>
            <p:spPr>
              <a:xfrm>
                <a:off x="9200277" y="5555862"/>
                <a:ext cx="167344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输出信号</a:t>
                </a:r>
                <a:endParaRPr lang="en-US" altLang="zh-CN" sz="2800" b="1" i="1" kern="100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E6BC1EA-9255-4C3A-BEEC-DD763984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277" y="5555862"/>
                <a:ext cx="1673444" cy="954107"/>
              </a:xfrm>
              <a:prstGeom prst="rect">
                <a:avLst/>
              </a:prstGeom>
              <a:blipFill>
                <a:blip r:embed="rId5"/>
                <a:stretch>
                  <a:fillRect l="-5091" t="-6369" r="-5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62757A0-CDBC-4FB7-B590-F547EE36811A}"/>
                  </a:ext>
                </a:extLst>
              </p:cNvPr>
              <p:cNvSpPr txBox="1"/>
              <p:nvPr/>
            </p:nvSpPr>
            <p:spPr>
              <a:xfrm>
                <a:off x="2332453" y="3252815"/>
                <a:ext cx="23660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zh-CN" altLang="zh-CN" sz="28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62757A0-CDBC-4FB7-B590-F547EE368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53" y="3252815"/>
                <a:ext cx="236607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24F21AB-6D12-4C44-97F8-626F5B6D8C28}"/>
                  </a:ext>
                </a:extLst>
              </p:cNvPr>
              <p:cNvSpPr txBox="1"/>
              <p:nvPr/>
            </p:nvSpPr>
            <p:spPr>
              <a:xfrm>
                <a:off x="7644376" y="3252815"/>
                <a:ext cx="9892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</m:oMath>
                  </m:oMathPara>
                </a14:m>
                <a:endParaRPr lang="zh-CN" altLang="zh-CN" sz="28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24F21AB-6D12-4C44-97F8-626F5B6D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76" y="3252815"/>
                <a:ext cx="9892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28F3089-9911-4245-A51B-056F2939D6F9}"/>
                  </a:ext>
                </a:extLst>
              </p:cNvPr>
              <p:cNvSpPr txBox="1"/>
              <p:nvPr/>
            </p:nvSpPr>
            <p:spPr>
              <a:xfrm>
                <a:off x="4967957" y="1318232"/>
                <a:ext cx="13905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𝑷</m:t>
                      </m:r>
                    </m:oMath>
                  </m:oMathPara>
                </a14:m>
                <a:endParaRPr lang="zh-CN" altLang="zh-CN" sz="2800" b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28F3089-9911-4245-A51B-056F2939D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57" y="1318232"/>
                <a:ext cx="139059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5BCB165A-D9E3-4C90-BF15-3A5F6796EF86}"/>
              </a:ext>
            </a:extLst>
          </p:cNvPr>
          <p:cNvCxnSpPr>
            <a:cxnSpLocks/>
          </p:cNvCxnSpPr>
          <p:nvPr/>
        </p:nvCxnSpPr>
        <p:spPr>
          <a:xfrm>
            <a:off x="3015986" y="4784201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DED85792-B1A4-493F-A7E6-DC08035C65EB}"/>
              </a:ext>
            </a:extLst>
          </p:cNvPr>
          <p:cNvCxnSpPr>
            <a:cxnSpLocks/>
          </p:cNvCxnSpPr>
          <p:nvPr/>
        </p:nvCxnSpPr>
        <p:spPr>
          <a:xfrm flipH="1">
            <a:off x="2994889" y="4765151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8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DDD990E-9C01-4AA2-9456-1AFE75186F09}"/>
              </a:ext>
            </a:extLst>
          </p:cNvPr>
          <p:cNvCxnSpPr>
            <a:cxnSpLocks/>
          </p:cNvCxnSpPr>
          <p:nvPr/>
        </p:nvCxnSpPr>
        <p:spPr>
          <a:xfrm>
            <a:off x="3456866" y="3200447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5E6BBAA-EBE7-4483-8F79-8DF38FBAF69A}"/>
              </a:ext>
            </a:extLst>
          </p:cNvPr>
          <p:cNvCxnSpPr>
            <a:cxnSpLocks/>
          </p:cNvCxnSpPr>
          <p:nvPr/>
        </p:nvCxnSpPr>
        <p:spPr>
          <a:xfrm>
            <a:off x="4768848" y="3219497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ED608D9-F539-4C10-8449-29ED104F2625}"/>
              </a:ext>
            </a:extLst>
          </p:cNvPr>
          <p:cNvCxnSpPr>
            <a:cxnSpLocks/>
          </p:cNvCxnSpPr>
          <p:nvPr/>
        </p:nvCxnSpPr>
        <p:spPr>
          <a:xfrm>
            <a:off x="6100763" y="3248071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C5E7DF8-A644-49C5-ACB5-7F8729B14ACD}"/>
              </a:ext>
            </a:extLst>
          </p:cNvPr>
          <p:cNvCxnSpPr>
            <a:cxnSpLocks/>
          </p:cNvCxnSpPr>
          <p:nvPr/>
        </p:nvCxnSpPr>
        <p:spPr>
          <a:xfrm>
            <a:off x="7473950" y="3238541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C69977-A71A-4B71-B945-86580EF70925}"/>
              </a:ext>
            </a:extLst>
          </p:cNvPr>
          <p:cNvCxnSpPr>
            <a:cxnSpLocks/>
          </p:cNvCxnSpPr>
          <p:nvPr/>
        </p:nvCxnSpPr>
        <p:spPr>
          <a:xfrm>
            <a:off x="11418890" y="3257589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A49C599-279E-4997-972E-D8B53B36FC53}"/>
              </a:ext>
            </a:extLst>
          </p:cNvPr>
          <p:cNvCxnSpPr>
            <a:cxnSpLocks/>
          </p:cNvCxnSpPr>
          <p:nvPr/>
        </p:nvCxnSpPr>
        <p:spPr>
          <a:xfrm>
            <a:off x="10062368" y="3238541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DAFA0A7-43DF-43DB-A84A-DA9D2618EC27}"/>
              </a:ext>
            </a:extLst>
          </p:cNvPr>
          <p:cNvCxnSpPr>
            <a:cxnSpLocks/>
          </p:cNvCxnSpPr>
          <p:nvPr/>
        </p:nvCxnSpPr>
        <p:spPr>
          <a:xfrm>
            <a:off x="8727280" y="3238541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B9F60D3-F3A6-408B-A3DD-DB87B6CE7E15}"/>
              </a:ext>
            </a:extLst>
          </p:cNvPr>
          <p:cNvCxnSpPr>
            <a:cxnSpLocks/>
          </p:cNvCxnSpPr>
          <p:nvPr/>
        </p:nvCxnSpPr>
        <p:spPr>
          <a:xfrm>
            <a:off x="2015921" y="3219497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CE3F5A0-43CF-4DFE-A69B-64CC41E28448}"/>
              </a:ext>
            </a:extLst>
          </p:cNvPr>
          <p:cNvCxnSpPr>
            <a:cxnSpLocks/>
          </p:cNvCxnSpPr>
          <p:nvPr/>
        </p:nvCxnSpPr>
        <p:spPr>
          <a:xfrm>
            <a:off x="12842279" y="3257580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AD4336E-05DD-4295-9E3F-CF413F2E0649}"/>
              </a:ext>
            </a:extLst>
          </p:cNvPr>
          <p:cNvSpPr/>
          <p:nvPr/>
        </p:nvSpPr>
        <p:spPr>
          <a:xfrm>
            <a:off x="3185318" y="1162103"/>
            <a:ext cx="342900" cy="4286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4719B2-14C2-41F6-A714-EA9208606F02}"/>
              </a:ext>
            </a:extLst>
          </p:cNvPr>
          <p:cNvSpPr/>
          <p:nvPr/>
        </p:nvSpPr>
        <p:spPr>
          <a:xfrm>
            <a:off x="4559297" y="1981248"/>
            <a:ext cx="323850" cy="2419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29545E-66F3-4471-AAAC-A3A5C7201B52}"/>
              </a:ext>
            </a:extLst>
          </p:cNvPr>
          <p:cNvSpPr/>
          <p:nvPr/>
        </p:nvSpPr>
        <p:spPr>
          <a:xfrm>
            <a:off x="5878512" y="1981252"/>
            <a:ext cx="289806" cy="2419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03A61B-4D95-4259-9436-65E4FB096C42}"/>
              </a:ext>
            </a:extLst>
          </p:cNvPr>
          <p:cNvSpPr/>
          <p:nvPr/>
        </p:nvSpPr>
        <p:spPr>
          <a:xfrm>
            <a:off x="1766309" y="1028749"/>
            <a:ext cx="323850" cy="4591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D4F8F5-C2CE-4E9E-8F66-C69EB255201F}"/>
              </a:ext>
            </a:extLst>
          </p:cNvPr>
          <p:cNvSpPr/>
          <p:nvPr/>
        </p:nvSpPr>
        <p:spPr>
          <a:xfrm>
            <a:off x="7207251" y="2628950"/>
            <a:ext cx="357894" cy="1285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882FF1-7A9D-460A-AF45-77D43C406A24}"/>
              </a:ext>
            </a:extLst>
          </p:cNvPr>
          <p:cNvSpPr/>
          <p:nvPr/>
        </p:nvSpPr>
        <p:spPr>
          <a:xfrm>
            <a:off x="8543130" y="2628950"/>
            <a:ext cx="323850" cy="12858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317114-F230-4AC3-8104-88FA33CE7404}"/>
              </a:ext>
            </a:extLst>
          </p:cNvPr>
          <p:cNvSpPr/>
          <p:nvPr/>
        </p:nvSpPr>
        <p:spPr>
          <a:xfrm>
            <a:off x="11183939" y="1981230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1F597D-F1E1-4433-AE99-4BCE519F47AB}"/>
              </a:ext>
            </a:extLst>
          </p:cNvPr>
          <p:cNvSpPr/>
          <p:nvPr/>
        </p:nvSpPr>
        <p:spPr>
          <a:xfrm>
            <a:off x="9852819" y="1981248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D0E841-8D9B-4051-8820-F5C7CFDDFF7F}"/>
              </a:ext>
            </a:extLst>
          </p:cNvPr>
          <p:cNvSpPr/>
          <p:nvPr/>
        </p:nvSpPr>
        <p:spPr>
          <a:xfrm>
            <a:off x="12524579" y="1028750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D28CB-723A-47A3-805C-743CCA295690}"/>
              </a:ext>
            </a:extLst>
          </p:cNvPr>
          <p:cNvSpPr txBox="1"/>
          <p:nvPr/>
        </p:nvSpPr>
        <p:spPr>
          <a:xfrm>
            <a:off x="1967398" y="1522139"/>
            <a:ext cx="1190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1*3*256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678ABC-3D74-4978-99CA-02D365D4BE54}"/>
              </a:ext>
            </a:extLst>
          </p:cNvPr>
          <p:cNvSpPr txBox="1"/>
          <p:nvPr/>
        </p:nvSpPr>
        <p:spPr>
          <a:xfrm>
            <a:off x="3443163" y="1502120"/>
            <a:ext cx="1213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1*2*80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CB1B8F0-733B-4A3F-93DF-357CB47907DB}"/>
              </a:ext>
            </a:extLst>
          </p:cNvPr>
          <p:cNvSpPr txBox="1"/>
          <p:nvPr/>
        </p:nvSpPr>
        <p:spPr>
          <a:xfrm>
            <a:off x="4715834" y="2062747"/>
            <a:ext cx="126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1*3*64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B07FDB1-4BD4-4653-893E-95B18CA2E567}"/>
              </a:ext>
            </a:extLst>
          </p:cNvPr>
          <p:cNvSpPr txBox="1"/>
          <p:nvPr/>
        </p:nvSpPr>
        <p:spPr>
          <a:xfrm>
            <a:off x="6049009" y="2157928"/>
            <a:ext cx="165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BC6020A-A0EC-4C74-844E-98383B840156}"/>
              </a:ext>
            </a:extLst>
          </p:cNvPr>
          <p:cNvSpPr txBox="1"/>
          <p:nvPr/>
        </p:nvSpPr>
        <p:spPr>
          <a:xfrm>
            <a:off x="7394373" y="2362458"/>
            <a:ext cx="126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1*3*64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F915C9D-D989-4B51-B582-ADECC0541FE9}"/>
              </a:ext>
            </a:extLst>
          </p:cNvPr>
          <p:cNvSpPr txBox="1"/>
          <p:nvPr/>
        </p:nvSpPr>
        <p:spPr>
          <a:xfrm>
            <a:off x="8667832" y="2010418"/>
            <a:ext cx="1123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9698BEB-E700-4D31-9C33-E6A788FA6AF4}"/>
              </a:ext>
            </a:extLst>
          </p:cNvPr>
          <p:cNvSpPr txBox="1"/>
          <p:nvPr/>
        </p:nvSpPr>
        <p:spPr>
          <a:xfrm>
            <a:off x="9987541" y="2046614"/>
            <a:ext cx="126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1*3*64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732DFFD-4CFF-4977-AA00-74635CF81480}"/>
              </a:ext>
            </a:extLst>
          </p:cNvPr>
          <p:cNvSpPr txBox="1"/>
          <p:nvPr/>
        </p:nvSpPr>
        <p:spPr>
          <a:xfrm>
            <a:off x="11355859" y="1462581"/>
            <a:ext cx="1120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BC0868D-ECD9-46B9-9565-9368895104BF}"/>
              </a:ext>
            </a:extLst>
          </p:cNvPr>
          <p:cNvSpPr/>
          <p:nvPr/>
        </p:nvSpPr>
        <p:spPr>
          <a:xfrm>
            <a:off x="13859069" y="1028740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9B0C6FF-A29C-4C00-98B8-B964D75EED23}"/>
              </a:ext>
            </a:extLst>
          </p:cNvPr>
          <p:cNvSpPr txBox="1"/>
          <p:nvPr/>
        </p:nvSpPr>
        <p:spPr>
          <a:xfrm>
            <a:off x="12788942" y="1462574"/>
            <a:ext cx="1123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1*3*1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0DE2FF0-705B-412D-8426-F8C19B2854BD}"/>
              </a:ext>
            </a:extLst>
          </p:cNvPr>
          <p:cNvSpPr txBox="1"/>
          <p:nvPr/>
        </p:nvSpPr>
        <p:spPr>
          <a:xfrm>
            <a:off x="1089788" y="350293"/>
            <a:ext cx="171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Signal:</a:t>
            </a:r>
          </a:p>
          <a:p>
            <a:pPr algn="ctr"/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2*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9F83704-E4CC-4BB7-A7B0-BE6573D3DC47}"/>
              </a:ext>
            </a:extLst>
          </p:cNvPr>
          <p:cNvSpPr txBox="1"/>
          <p:nvPr/>
        </p:nvSpPr>
        <p:spPr>
          <a:xfrm>
            <a:off x="13029371" y="375454"/>
            <a:ext cx="1983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Signal:</a:t>
            </a:r>
          </a:p>
          <a:p>
            <a:pPr algn="ctr"/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2*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*1</a:t>
            </a:r>
            <a:endParaRPr lang="zh-CN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2A50AB-335C-40F0-BB3B-065EE69126A8}"/>
              </a:ext>
            </a:extLst>
          </p:cNvPr>
          <p:cNvSpPr/>
          <p:nvPr/>
        </p:nvSpPr>
        <p:spPr>
          <a:xfrm>
            <a:off x="3107817" y="1235127"/>
            <a:ext cx="342900" cy="4286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9F081FD-342C-418D-80D3-7527DCC33333}"/>
              </a:ext>
            </a:extLst>
          </p:cNvPr>
          <p:cNvSpPr/>
          <p:nvPr/>
        </p:nvSpPr>
        <p:spPr>
          <a:xfrm>
            <a:off x="3032565" y="1295445"/>
            <a:ext cx="342900" cy="4286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951A64D-6664-4DDC-A8A7-8F3ABBFEFADC}"/>
              </a:ext>
            </a:extLst>
          </p:cNvPr>
          <p:cNvSpPr/>
          <p:nvPr/>
        </p:nvSpPr>
        <p:spPr>
          <a:xfrm>
            <a:off x="4507792" y="2030551"/>
            <a:ext cx="323850" cy="2419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758C26D-D4A8-43B7-BB78-F44733828707}"/>
              </a:ext>
            </a:extLst>
          </p:cNvPr>
          <p:cNvSpPr/>
          <p:nvPr/>
        </p:nvSpPr>
        <p:spPr>
          <a:xfrm>
            <a:off x="4459262" y="2089650"/>
            <a:ext cx="323850" cy="2419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9A44456-21A7-4955-8521-BC03183ADF0B}"/>
              </a:ext>
            </a:extLst>
          </p:cNvPr>
          <p:cNvSpPr/>
          <p:nvPr/>
        </p:nvSpPr>
        <p:spPr>
          <a:xfrm>
            <a:off x="5814253" y="2046615"/>
            <a:ext cx="289806" cy="2419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CE0208D-D87B-4D83-90DD-344B8DEB38C4}"/>
              </a:ext>
            </a:extLst>
          </p:cNvPr>
          <p:cNvSpPr/>
          <p:nvPr/>
        </p:nvSpPr>
        <p:spPr>
          <a:xfrm>
            <a:off x="5757434" y="2114599"/>
            <a:ext cx="289806" cy="2419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C5E2BB7-954A-45D8-BBF4-3E4F6FB692B0}"/>
              </a:ext>
            </a:extLst>
          </p:cNvPr>
          <p:cNvSpPr/>
          <p:nvPr/>
        </p:nvSpPr>
        <p:spPr>
          <a:xfrm>
            <a:off x="7142051" y="2681325"/>
            <a:ext cx="357894" cy="1285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BAF14D-2ED5-45F8-88AE-0EC5D613D261}"/>
              </a:ext>
            </a:extLst>
          </p:cNvPr>
          <p:cNvSpPr/>
          <p:nvPr/>
        </p:nvSpPr>
        <p:spPr>
          <a:xfrm>
            <a:off x="7070786" y="2748010"/>
            <a:ext cx="357894" cy="1285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994CFA-CFCA-4A58-979E-D4EFE3AF590A}"/>
              </a:ext>
            </a:extLst>
          </p:cNvPr>
          <p:cNvSpPr/>
          <p:nvPr/>
        </p:nvSpPr>
        <p:spPr>
          <a:xfrm>
            <a:off x="8492462" y="2692942"/>
            <a:ext cx="323850" cy="12858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757222D-F3BD-4EC6-811A-9EC5A9C26C82}"/>
              </a:ext>
            </a:extLst>
          </p:cNvPr>
          <p:cNvSpPr/>
          <p:nvPr/>
        </p:nvSpPr>
        <p:spPr>
          <a:xfrm>
            <a:off x="8439725" y="2758948"/>
            <a:ext cx="323850" cy="12858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B7F82F5-13B3-4851-AD7D-0CE2BA3EFB09}"/>
              </a:ext>
            </a:extLst>
          </p:cNvPr>
          <p:cNvSpPr/>
          <p:nvPr/>
        </p:nvSpPr>
        <p:spPr>
          <a:xfrm>
            <a:off x="9778278" y="2049514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A9363CD-198E-4805-8BD9-E7771A2FF4C2}"/>
              </a:ext>
            </a:extLst>
          </p:cNvPr>
          <p:cNvSpPr/>
          <p:nvPr/>
        </p:nvSpPr>
        <p:spPr>
          <a:xfrm>
            <a:off x="9710868" y="2117668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1E566D4-5391-4AB2-A494-C89A170342E1}"/>
              </a:ext>
            </a:extLst>
          </p:cNvPr>
          <p:cNvSpPr/>
          <p:nvPr/>
        </p:nvSpPr>
        <p:spPr>
          <a:xfrm>
            <a:off x="11109398" y="2046593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2C923CC-0B21-43F4-A896-308C6125E579}"/>
              </a:ext>
            </a:extLst>
          </p:cNvPr>
          <p:cNvSpPr/>
          <p:nvPr/>
        </p:nvSpPr>
        <p:spPr>
          <a:xfrm>
            <a:off x="11042640" y="2126206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5CDEFF9-E27F-4B89-AB12-8C5FC8C257E9}"/>
              </a:ext>
            </a:extLst>
          </p:cNvPr>
          <p:cNvSpPr/>
          <p:nvPr/>
        </p:nvSpPr>
        <p:spPr>
          <a:xfrm>
            <a:off x="12461654" y="1106362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155E276-57DB-4AF4-829E-5B0075A383B5}"/>
              </a:ext>
            </a:extLst>
          </p:cNvPr>
          <p:cNvSpPr/>
          <p:nvPr/>
        </p:nvSpPr>
        <p:spPr>
          <a:xfrm>
            <a:off x="12384796" y="1183975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8272FA7C-BB0D-41FB-AC20-1B5E2B306A2F}"/>
              </a:ext>
            </a:extLst>
          </p:cNvPr>
          <p:cNvSpPr/>
          <p:nvPr/>
        </p:nvSpPr>
        <p:spPr>
          <a:xfrm rot="16200000">
            <a:off x="4631482" y="3300344"/>
            <a:ext cx="349702" cy="541099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B5C536B-7D04-49F1-BF81-07247486E497}"/>
                  </a:ext>
                </a:extLst>
              </p:cNvPr>
              <p:cNvSpPr txBox="1"/>
              <p:nvPr/>
            </p:nvSpPr>
            <p:spPr>
              <a:xfrm>
                <a:off x="3412418" y="6226952"/>
                <a:ext cx="2941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zh-CN" altLang="zh-CN" sz="20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B5C536B-7D04-49F1-BF81-07247486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18" y="6226952"/>
                <a:ext cx="2941458" cy="40011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左大括号 59">
            <a:extLst>
              <a:ext uri="{FF2B5EF4-FFF2-40B4-BE49-F238E27FC236}">
                <a16:creationId xmlns:a16="http://schemas.microsoft.com/office/drawing/2014/main" id="{50B5D88C-E7ED-4BFE-B360-27FCD5359652}"/>
              </a:ext>
            </a:extLst>
          </p:cNvPr>
          <p:cNvSpPr/>
          <p:nvPr/>
        </p:nvSpPr>
        <p:spPr>
          <a:xfrm rot="16200000">
            <a:off x="10810917" y="3353969"/>
            <a:ext cx="399179" cy="541099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20C572D-7381-4405-B50B-D6D0C45FDFCA}"/>
                  </a:ext>
                </a:extLst>
              </p:cNvPr>
              <p:cNvSpPr txBox="1"/>
              <p:nvPr/>
            </p:nvSpPr>
            <p:spPr>
              <a:xfrm>
                <a:off x="9531407" y="6308647"/>
                <a:ext cx="30224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g</m:t>
                      </m:r>
                    </m:oMath>
                  </m:oMathPara>
                </a14:m>
                <a:endParaRPr lang="zh-CN" altLang="zh-CN" sz="20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20C572D-7381-4405-B50B-D6D0C45F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407" y="6308647"/>
                <a:ext cx="3022466" cy="400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11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id="{0348BE83-E355-4A3C-ABFD-DA1942A47EA8}"/>
              </a:ext>
            </a:extLst>
          </p:cNvPr>
          <p:cNvSpPr/>
          <p:nvPr/>
        </p:nvSpPr>
        <p:spPr>
          <a:xfrm>
            <a:off x="4276377" y="410200"/>
            <a:ext cx="3038812" cy="62725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09F2B6-D34B-45F9-B8DF-C0A012ED5379}"/>
              </a:ext>
            </a:extLst>
          </p:cNvPr>
          <p:cNvSpPr/>
          <p:nvPr/>
        </p:nvSpPr>
        <p:spPr>
          <a:xfrm>
            <a:off x="4723182" y="2331984"/>
            <a:ext cx="1944477" cy="7619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前馈网络</a:t>
            </a:r>
            <a:endParaRPr lang="zh-CN" altLang="zh-CN" sz="2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C628424-4AC9-4AE2-8C04-AD9AB53EE29F}"/>
              </a:ext>
            </a:extLst>
          </p:cNvPr>
          <p:cNvSpPr/>
          <p:nvPr/>
        </p:nvSpPr>
        <p:spPr>
          <a:xfrm>
            <a:off x="4723182" y="499868"/>
            <a:ext cx="1944477" cy="761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层归一化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D63B86-73F5-4FA8-B525-4D8A8E0E82A5}"/>
              </a:ext>
            </a:extLst>
          </p:cNvPr>
          <p:cNvSpPr/>
          <p:nvPr/>
        </p:nvSpPr>
        <p:spPr>
          <a:xfrm>
            <a:off x="4723182" y="3631946"/>
            <a:ext cx="1944477" cy="761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层归一化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1C2248-32F0-4DF5-9E44-07F4E0D918C5}"/>
              </a:ext>
            </a:extLst>
          </p:cNvPr>
          <p:cNvSpPr/>
          <p:nvPr/>
        </p:nvSpPr>
        <p:spPr>
          <a:xfrm>
            <a:off x="4723182" y="5450106"/>
            <a:ext cx="1944477" cy="758182"/>
          </a:xfrm>
          <a:prstGeom prst="rect">
            <a:avLst/>
          </a:prstGeom>
          <a:solidFill>
            <a:srgbClr val="FEA7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多头注意力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92C404E-CD17-430F-83DF-D7BC26F58DBF}"/>
              </a:ext>
            </a:extLst>
          </p:cNvPr>
          <p:cNvSpPr/>
          <p:nvPr/>
        </p:nvSpPr>
        <p:spPr>
          <a:xfrm>
            <a:off x="5503681" y="4679071"/>
            <a:ext cx="383478" cy="388847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0045B60B-A260-4515-ACFA-769A5A048D97}"/>
              </a:ext>
            </a:extLst>
          </p:cNvPr>
          <p:cNvSpPr/>
          <p:nvPr/>
        </p:nvSpPr>
        <p:spPr>
          <a:xfrm>
            <a:off x="5503680" y="1524319"/>
            <a:ext cx="383478" cy="388847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BDA425C-6F9C-491A-8749-C6898B111A48}"/>
              </a:ext>
            </a:extLst>
          </p:cNvPr>
          <p:cNvCxnSpPr>
            <a:cxnSpLocks/>
            <a:stCxn id="22" idx="0"/>
            <a:endCxn id="27" idx="4"/>
          </p:cNvCxnSpPr>
          <p:nvPr/>
        </p:nvCxnSpPr>
        <p:spPr>
          <a:xfrm flipH="1" flipV="1">
            <a:off x="5695420" y="5067918"/>
            <a:ext cx="1" cy="382188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899CA93-1818-43D1-9AFE-D88E4ED6E5C4}"/>
              </a:ext>
            </a:extLst>
          </p:cNvPr>
          <p:cNvCxnSpPr>
            <a:cxnSpLocks/>
          </p:cNvCxnSpPr>
          <p:nvPr/>
        </p:nvCxnSpPr>
        <p:spPr>
          <a:xfrm flipH="1" flipV="1">
            <a:off x="5695418" y="4390128"/>
            <a:ext cx="1" cy="285140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96DC070-ED8F-4600-A5BC-EE67594CF9D7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5695421" y="3093970"/>
            <a:ext cx="0" cy="537976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C3BF1FF-66BA-4B9F-BC6D-35E99DF19CB8}"/>
              </a:ext>
            </a:extLst>
          </p:cNvPr>
          <p:cNvCxnSpPr>
            <a:cxnSpLocks/>
            <a:stCxn id="14" idx="0"/>
            <a:endCxn id="28" idx="4"/>
          </p:cNvCxnSpPr>
          <p:nvPr/>
        </p:nvCxnSpPr>
        <p:spPr>
          <a:xfrm flipH="1" flipV="1">
            <a:off x="5695419" y="1913166"/>
            <a:ext cx="2" cy="418818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4AD204-68D8-467E-8304-6862A3EE4B14}"/>
              </a:ext>
            </a:extLst>
          </p:cNvPr>
          <p:cNvCxnSpPr>
            <a:cxnSpLocks/>
            <a:stCxn id="28" idx="0"/>
            <a:endCxn id="40" idx="2"/>
          </p:cNvCxnSpPr>
          <p:nvPr/>
        </p:nvCxnSpPr>
        <p:spPr>
          <a:xfrm flipV="1">
            <a:off x="5695419" y="1261855"/>
            <a:ext cx="2" cy="262464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DC07DAB3-6253-41E4-8556-4155B1B4B837}"/>
              </a:ext>
            </a:extLst>
          </p:cNvPr>
          <p:cNvCxnSpPr>
            <a:cxnSpLocks/>
            <a:endCxn id="28" idx="6"/>
          </p:cNvCxnSpPr>
          <p:nvPr/>
        </p:nvCxnSpPr>
        <p:spPr>
          <a:xfrm rot="5400000" flipH="1" flipV="1">
            <a:off x="4996930" y="2417229"/>
            <a:ext cx="1588714" cy="191742"/>
          </a:xfrm>
          <a:prstGeom prst="bentConnector4">
            <a:avLst>
              <a:gd name="adj1" fmla="val -1628"/>
              <a:gd name="adj2" fmla="val 640661"/>
            </a:avLst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D0E4AA9-61DE-414C-A9EF-A3EBCF62BE15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695414" y="6208288"/>
            <a:ext cx="7" cy="746759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7DE68027-FE4B-41FB-BC2F-A1447A74AA48}"/>
              </a:ext>
            </a:extLst>
          </p:cNvPr>
          <p:cNvCxnSpPr>
            <a:cxnSpLocks/>
            <a:endCxn id="27" idx="6"/>
          </p:cNvCxnSpPr>
          <p:nvPr/>
        </p:nvCxnSpPr>
        <p:spPr>
          <a:xfrm rot="5400000" flipH="1" flipV="1">
            <a:off x="4985774" y="5583136"/>
            <a:ext cx="1611026" cy="191744"/>
          </a:xfrm>
          <a:prstGeom prst="bentConnector4">
            <a:avLst>
              <a:gd name="adj1" fmla="val -3453"/>
              <a:gd name="adj2" fmla="val 623668"/>
            </a:avLst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259EAF5-B0F1-4460-8712-2CC31CC00752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5695421" y="205764"/>
            <a:ext cx="0" cy="294104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75B3DBEF-F08F-447D-85D0-0357A69671A8}"/>
              </a:ext>
            </a:extLst>
          </p:cNvPr>
          <p:cNvSpPr txBox="1"/>
          <p:nvPr/>
        </p:nvSpPr>
        <p:spPr>
          <a:xfrm>
            <a:off x="392723" y="3122790"/>
            <a:ext cx="2455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u="none" strike="noStrike" dirty="0">
                <a:solidFill>
                  <a:srgbClr val="2E9CE9"/>
                </a:solidFill>
                <a:effectLst/>
                <a:latin typeface="PingFang SC"/>
                <a:hlinkClick r:id="rId3"/>
              </a:rPr>
              <a:t>Transformer block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939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/>
              <p:nvPr/>
            </p:nvSpPr>
            <p:spPr>
              <a:xfrm>
                <a:off x="867435" y="2733981"/>
                <a:ext cx="13154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输入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5" y="2733981"/>
                <a:ext cx="1315429" cy="830997"/>
              </a:xfrm>
              <a:prstGeom prst="rect">
                <a:avLst/>
              </a:prstGeom>
              <a:blipFill>
                <a:blip r:embed="rId2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37C8790-BE43-4D21-AD03-AA0E49A23C6B}"/>
              </a:ext>
            </a:extLst>
          </p:cNvPr>
          <p:cNvCxnSpPr>
            <a:cxnSpLocks/>
            <a:stCxn id="117" idx="3"/>
            <a:endCxn id="2" idx="2"/>
          </p:cNvCxnSpPr>
          <p:nvPr/>
        </p:nvCxnSpPr>
        <p:spPr>
          <a:xfrm flipV="1">
            <a:off x="5629378" y="3742035"/>
            <a:ext cx="972907" cy="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/>
              <p:nvPr/>
            </p:nvSpPr>
            <p:spPr>
              <a:xfrm>
                <a:off x="8883738" y="2580206"/>
                <a:ext cx="12545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输出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hy-AM" altLang="zh-CN" sz="24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՛</m:t>
                      </m:r>
                    </m:oMath>
                  </m:oMathPara>
                </a14:m>
                <a:endParaRPr lang="zh-CN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738" y="2580206"/>
                <a:ext cx="1254515" cy="830997"/>
              </a:xfrm>
              <a:prstGeom prst="rect">
                <a:avLst/>
              </a:prstGeom>
              <a:blipFill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矩形 116">
            <a:extLst>
              <a:ext uri="{FF2B5EF4-FFF2-40B4-BE49-F238E27FC236}">
                <a16:creationId xmlns:a16="http://schemas.microsoft.com/office/drawing/2014/main" id="{CA7A1EAF-D0A0-488E-B0AB-0470160B960D}"/>
              </a:ext>
            </a:extLst>
          </p:cNvPr>
          <p:cNvSpPr/>
          <p:nvPr/>
        </p:nvSpPr>
        <p:spPr>
          <a:xfrm>
            <a:off x="4498048" y="3394672"/>
            <a:ext cx="1131330" cy="69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MSA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9619488-52FE-4595-9ABA-1164E42451B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43462" y="3742036"/>
            <a:ext cx="113132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3D185D1-5054-48E8-B1E6-D3BA4201EA37}"/>
              </a:ext>
            </a:extLst>
          </p:cNvPr>
          <p:cNvSpPr/>
          <p:nvPr/>
        </p:nvSpPr>
        <p:spPr>
          <a:xfrm>
            <a:off x="2774791" y="3394672"/>
            <a:ext cx="1131329" cy="694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854824-E628-4954-BDB8-7F1BEC2A3C6B}"/>
              </a:ext>
            </a:extLst>
          </p:cNvPr>
          <p:cNvCxnSpPr>
            <a:cxnSpLocks/>
            <a:stCxn id="10" idx="3"/>
            <a:endCxn id="117" idx="1"/>
          </p:cNvCxnSpPr>
          <p:nvPr/>
        </p:nvCxnSpPr>
        <p:spPr>
          <a:xfrm>
            <a:off x="3906120" y="3742036"/>
            <a:ext cx="591928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05DF7B8-7CC8-4E04-B5F8-22D09ED51869}"/>
              </a:ext>
            </a:extLst>
          </p:cNvPr>
          <p:cNvSpPr/>
          <p:nvPr/>
        </p:nvSpPr>
        <p:spPr>
          <a:xfrm>
            <a:off x="10430737" y="3236976"/>
            <a:ext cx="2096544" cy="8524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4DBD5C69-34F2-EF9B-E172-81A80C53F36B}"/>
              </a:ext>
            </a:extLst>
          </p:cNvPr>
          <p:cNvSpPr/>
          <p:nvPr/>
        </p:nvSpPr>
        <p:spPr>
          <a:xfrm>
            <a:off x="6602285" y="3473520"/>
            <a:ext cx="551543" cy="537029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47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/>
              <p:nvPr/>
            </p:nvSpPr>
            <p:spPr>
              <a:xfrm>
                <a:off x="982511" y="2669266"/>
                <a:ext cx="1315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𝑸</m:t>
                      </m:r>
                    </m:oMath>
                  </m:oMathPara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11" y="2669266"/>
                <a:ext cx="1315429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/>
              <p:nvPr/>
            </p:nvSpPr>
            <p:spPr>
              <a:xfrm>
                <a:off x="11423200" y="3649130"/>
                <a:ext cx="125451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输出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1" i="1" kern="1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out</m:t>
                      </m:r>
                    </m:oMath>
                  </m:oMathPara>
                </a14:m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200" y="3649130"/>
                <a:ext cx="1254515" cy="769441"/>
              </a:xfrm>
              <a:prstGeom prst="rect">
                <a:avLst/>
              </a:prstGeom>
              <a:blipFill>
                <a:blip r:embed="rId3"/>
                <a:stretch>
                  <a:fillRect t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矩形 116">
            <a:extLst>
              <a:ext uri="{FF2B5EF4-FFF2-40B4-BE49-F238E27FC236}">
                <a16:creationId xmlns:a16="http://schemas.microsoft.com/office/drawing/2014/main" id="{CA7A1EAF-D0A0-488E-B0AB-0470160B960D}"/>
              </a:ext>
            </a:extLst>
          </p:cNvPr>
          <p:cNvSpPr/>
          <p:nvPr/>
        </p:nvSpPr>
        <p:spPr>
          <a:xfrm>
            <a:off x="5008276" y="2842591"/>
            <a:ext cx="1889482" cy="11234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归一化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9619488-52FE-4595-9ABA-1164E42451BC}"/>
              </a:ext>
            </a:extLst>
          </p:cNvPr>
          <p:cNvCxnSpPr>
            <a:cxnSpLocks/>
          </p:cNvCxnSpPr>
          <p:nvPr/>
        </p:nvCxnSpPr>
        <p:spPr>
          <a:xfrm>
            <a:off x="1793047" y="3094479"/>
            <a:ext cx="10097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3D185D1-5054-48E8-B1E6-D3BA4201EA37}"/>
              </a:ext>
            </a:extLst>
          </p:cNvPr>
          <p:cNvSpPr/>
          <p:nvPr/>
        </p:nvSpPr>
        <p:spPr>
          <a:xfrm>
            <a:off x="2774791" y="2842591"/>
            <a:ext cx="1680603" cy="1123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矩阵乘法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854824-E628-4954-BDB8-7F1BEC2A3C6B}"/>
              </a:ext>
            </a:extLst>
          </p:cNvPr>
          <p:cNvCxnSpPr>
            <a:cxnSpLocks/>
            <a:stCxn id="10" idx="3"/>
            <a:endCxn id="117" idx="1"/>
          </p:cNvCxnSpPr>
          <p:nvPr/>
        </p:nvCxnSpPr>
        <p:spPr>
          <a:xfrm>
            <a:off x="4455394" y="3404297"/>
            <a:ext cx="552882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05DF7B8-7CC8-4E04-B5F8-22D09ED51869}"/>
              </a:ext>
            </a:extLst>
          </p:cNvPr>
          <p:cNvSpPr/>
          <p:nvPr/>
        </p:nvSpPr>
        <p:spPr>
          <a:xfrm>
            <a:off x="9774141" y="2669266"/>
            <a:ext cx="1065967" cy="2710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矩阵乘法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265633-232E-4419-BAF3-18B0A84CE744}"/>
              </a:ext>
            </a:extLst>
          </p:cNvPr>
          <p:cNvCxnSpPr>
            <a:cxnSpLocks/>
            <a:stCxn id="117" idx="3"/>
            <a:endCxn id="23" idx="1"/>
          </p:cNvCxnSpPr>
          <p:nvPr/>
        </p:nvCxnSpPr>
        <p:spPr>
          <a:xfrm flipV="1">
            <a:off x="6897758" y="3402524"/>
            <a:ext cx="552882" cy="177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02EAB82-F8E4-4FC7-ABFC-AD8636C2E287}"/>
              </a:ext>
            </a:extLst>
          </p:cNvPr>
          <p:cNvCxnSpPr>
            <a:cxnSpLocks/>
          </p:cNvCxnSpPr>
          <p:nvPr/>
        </p:nvCxnSpPr>
        <p:spPr>
          <a:xfrm>
            <a:off x="1793047" y="3695895"/>
            <a:ext cx="1009786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CF0994E-C83A-4E30-A602-542CCAC8E10F}"/>
                  </a:ext>
                </a:extLst>
              </p:cNvPr>
              <p:cNvSpPr txBox="1"/>
              <p:nvPr/>
            </p:nvSpPr>
            <p:spPr>
              <a:xfrm>
                <a:off x="936126" y="3537284"/>
                <a:ext cx="1315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𝑲</m:t>
                      </m:r>
                    </m:oMath>
                  </m:oMathPara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CF0994E-C83A-4E30-A602-542CCAC8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6" y="3537284"/>
                <a:ext cx="1315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F0A9CF26-09A1-400E-9B6C-61D847B2D461}"/>
              </a:ext>
            </a:extLst>
          </p:cNvPr>
          <p:cNvSpPr/>
          <p:nvPr/>
        </p:nvSpPr>
        <p:spPr>
          <a:xfrm>
            <a:off x="7450640" y="2840818"/>
            <a:ext cx="1653263" cy="1123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SoftMax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0BC2DE7-0B15-4D37-BEF4-C39706176584}"/>
              </a:ext>
            </a:extLst>
          </p:cNvPr>
          <p:cNvCxnSpPr>
            <a:cxnSpLocks/>
          </p:cNvCxnSpPr>
          <p:nvPr/>
        </p:nvCxnSpPr>
        <p:spPr>
          <a:xfrm>
            <a:off x="1746662" y="4742817"/>
            <a:ext cx="8027479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86D608D-5FD3-4F2F-87A1-059CCF617AEC}"/>
                  </a:ext>
                </a:extLst>
              </p:cNvPr>
              <p:cNvSpPr txBox="1"/>
              <p:nvPr/>
            </p:nvSpPr>
            <p:spPr>
              <a:xfrm>
                <a:off x="936125" y="4622086"/>
                <a:ext cx="1315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𝑽</m:t>
                      </m:r>
                    </m:oMath>
                  </m:oMathPara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86D608D-5FD3-4F2F-87A1-059CCF61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5" y="4622086"/>
                <a:ext cx="1315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D0D48CA-3ECD-41E1-AA3C-A0A9EBB8BA8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103903" y="3402523"/>
            <a:ext cx="670238" cy="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F8D40DA-924E-43A5-B146-B18FE5B34AC4}"/>
              </a:ext>
            </a:extLst>
          </p:cNvPr>
          <p:cNvCxnSpPr>
            <a:cxnSpLocks/>
            <a:stCxn id="19" idx="3"/>
            <a:endCxn id="100" idx="1"/>
          </p:cNvCxnSpPr>
          <p:nvPr/>
        </p:nvCxnSpPr>
        <p:spPr>
          <a:xfrm>
            <a:off x="10840108" y="4024493"/>
            <a:ext cx="583092" cy="935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D4094B3-F5DD-40C8-A345-D3EC2EA3763E}"/>
              </a:ext>
            </a:extLst>
          </p:cNvPr>
          <p:cNvSpPr txBox="1"/>
          <p:nvPr/>
        </p:nvSpPr>
        <p:spPr>
          <a:xfrm>
            <a:off x="4731835" y="831949"/>
            <a:ext cx="8100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u="none" strike="noStrike" baseline="0" dirty="0">
                <a:latin typeface="CIDFont+F4"/>
              </a:rPr>
              <a:t>图</a:t>
            </a:r>
            <a:r>
              <a:rPr lang="en-US" altLang="zh-CN" sz="1800" b="0" i="0" u="none" strike="noStrike" baseline="0" dirty="0">
                <a:latin typeface="CIDFont+F4"/>
              </a:rPr>
              <a:t>1 </a:t>
            </a:r>
            <a:r>
              <a:rPr lang="zh-CN" altLang="en-US" sz="1800" b="0" i="0" u="none" strike="noStrike" baseline="0" dirty="0">
                <a:latin typeface="CIDFont+F4"/>
              </a:rPr>
              <a:t>注意力机制</a:t>
            </a:r>
          </a:p>
          <a:p>
            <a:pPr algn="l"/>
            <a:r>
              <a:rPr lang="en-US" altLang="zh-CN" sz="1800" b="0" i="0" u="none" strike="noStrike" baseline="0" dirty="0">
                <a:latin typeface="CIDFont+F1"/>
              </a:rPr>
              <a:t>Fig. 1 Attention mechanism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21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B09F2B6-D34B-45F9-B8DF-C0A012ED5379}"/>
              </a:ext>
            </a:extLst>
          </p:cNvPr>
          <p:cNvSpPr/>
          <p:nvPr/>
        </p:nvSpPr>
        <p:spPr>
          <a:xfrm>
            <a:off x="4814622" y="3037671"/>
            <a:ext cx="1944477" cy="7619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UpScale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D63B86-73F5-4FA8-B525-4D8A8E0E82A5}"/>
              </a:ext>
            </a:extLst>
          </p:cNvPr>
          <p:cNvSpPr/>
          <p:nvPr/>
        </p:nvSpPr>
        <p:spPr>
          <a:xfrm>
            <a:off x="4814622" y="4186474"/>
            <a:ext cx="1944477" cy="761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Blocks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899CA93-1818-43D1-9AFE-D88E4ED6E5C4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5786856" y="4948460"/>
            <a:ext cx="5" cy="308143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96DC070-ED8F-4600-A5BC-EE67594CF9D7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5786861" y="3799657"/>
            <a:ext cx="0" cy="386817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C3BF1FF-66BA-4B9F-BC6D-35E99DF19CB8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5786856" y="2656678"/>
            <a:ext cx="5" cy="380993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75B3DBEF-F08F-447D-85D0-0357A69671A8}"/>
              </a:ext>
            </a:extLst>
          </p:cNvPr>
          <p:cNvSpPr txBox="1"/>
          <p:nvPr/>
        </p:nvSpPr>
        <p:spPr>
          <a:xfrm>
            <a:off x="392723" y="3122790"/>
            <a:ext cx="2455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u="none" strike="noStrike" dirty="0">
                <a:solidFill>
                  <a:srgbClr val="2E9CE9"/>
                </a:solidFill>
                <a:effectLst/>
                <a:latin typeface="PingFang SC"/>
                <a:hlinkClick r:id="rId3"/>
              </a:rPr>
              <a:t>Transformer block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08025F-9E92-40C1-9E91-4B9FE204D7C0}"/>
              </a:ext>
            </a:extLst>
          </p:cNvPr>
          <p:cNvSpPr/>
          <p:nvPr/>
        </p:nvSpPr>
        <p:spPr>
          <a:xfrm>
            <a:off x="4814617" y="5256603"/>
            <a:ext cx="1944477" cy="761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214398-0C6C-4646-AC12-4DCBD47E345D}"/>
              </a:ext>
            </a:extLst>
          </p:cNvPr>
          <p:cNvSpPr txBox="1"/>
          <p:nvPr/>
        </p:nvSpPr>
        <p:spPr>
          <a:xfrm>
            <a:off x="5060109" y="6030250"/>
            <a:ext cx="145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Input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68FD81-5F92-4791-B1A9-7802BF9A3F48}"/>
              </a:ext>
            </a:extLst>
          </p:cNvPr>
          <p:cNvSpPr/>
          <p:nvPr/>
        </p:nvSpPr>
        <p:spPr>
          <a:xfrm>
            <a:off x="4814617" y="1894692"/>
            <a:ext cx="1944477" cy="761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Blocks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BEA4E1F-943B-4968-9AF8-D9C5D56DC9E3}"/>
              </a:ext>
            </a:extLst>
          </p:cNvPr>
          <p:cNvCxnSpPr>
            <a:cxnSpLocks/>
            <a:stCxn id="23" idx="0"/>
            <a:endCxn id="27" idx="2"/>
          </p:cNvCxnSpPr>
          <p:nvPr/>
        </p:nvCxnSpPr>
        <p:spPr>
          <a:xfrm flipV="1">
            <a:off x="5786856" y="1581085"/>
            <a:ext cx="0" cy="313607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58200BA-32F4-411A-B88F-E80D31A3E731}"/>
              </a:ext>
            </a:extLst>
          </p:cNvPr>
          <p:cNvSpPr/>
          <p:nvPr/>
        </p:nvSpPr>
        <p:spPr>
          <a:xfrm>
            <a:off x="4814617" y="819099"/>
            <a:ext cx="1944477" cy="761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Unflatten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B1533BE-C4C4-48E3-AAF2-42315C91E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83" y="53762"/>
            <a:ext cx="2034311" cy="64186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A6A33113-116C-4060-A789-F5F04A8BBD90}"/>
              </a:ext>
            </a:extLst>
          </p:cNvPr>
          <p:cNvSpPr/>
          <p:nvPr/>
        </p:nvSpPr>
        <p:spPr>
          <a:xfrm>
            <a:off x="8469101" y="1962078"/>
            <a:ext cx="1944477" cy="7619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AvgPool</a:t>
            </a:r>
            <a:endParaRPr lang="zh-CN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D3BF85D-E776-4AB1-AFE0-31BD49F5A35F}"/>
              </a:ext>
            </a:extLst>
          </p:cNvPr>
          <p:cNvSpPr/>
          <p:nvPr/>
        </p:nvSpPr>
        <p:spPr>
          <a:xfrm>
            <a:off x="8469095" y="4309951"/>
            <a:ext cx="1944477" cy="7619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EB5163-765F-495C-921C-E997C349D5D6}"/>
              </a:ext>
            </a:extLst>
          </p:cNvPr>
          <p:cNvSpPr txBox="1"/>
          <p:nvPr/>
        </p:nvSpPr>
        <p:spPr>
          <a:xfrm>
            <a:off x="8714587" y="5660918"/>
            <a:ext cx="1453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/ Fake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E5B8EAC-9530-478D-B278-31306443C819}"/>
              </a:ext>
            </a:extLst>
          </p:cNvPr>
          <p:cNvSpPr/>
          <p:nvPr/>
        </p:nvSpPr>
        <p:spPr>
          <a:xfrm>
            <a:off x="8469096" y="819099"/>
            <a:ext cx="1944477" cy="761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Blocks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C9DA116B-9F97-442F-A26B-9180A9ADC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182" y="53762"/>
            <a:ext cx="2034311" cy="641860"/>
          </a:xfrm>
          <a:prstGeom prst="rect">
            <a:avLst/>
          </a:prstGeom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97170F1-3286-47D7-B023-F364DCDC718F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>
            <a:off x="9441335" y="1581085"/>
            <a:ext cx="5" cy="380993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282DDB0-EFFD-4F12-B449-59C0A25E07CA}"/>
              </a:ext>
            </a:extLst>
          </p:cNvPr>
          <p:cNvSpPr/>
          <p:nvPr/>
        </p:nvSpPr>
        <p:spPr>
          <a:xfrm>
            <a:off x="8469095" y="3043495"/>
            <a:ext cx="1944477" cy="761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Blocks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F451DB7-4844-47D0-BC44-16FFF226061C}"/>
              </a:ext>
            </a:extLst>
          </p:cNvPr>
          <p:cNvCxnSpPr>
            <a:cxnSpLocks/>
            <a:stCxn id="37" idx="2"/>
            <a:endCxn id="57" idx="0"/>
          </p:cNvCxnSpPr>
          <p:nvPr/>
        </p:nvCxnSpPr>
        <p:spPr>
          <a:xfrm flipH="1">
            <a:off x="9441334" y="2724064"/>
            <a:ext cx="6" cy="319431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F9AE641-FD8B-483D-8ECD-A88554CAAEE3}"/>
              </a:ext>
            </a:extLst>
          </p:cNvPr>
          <p:cNvCxnSpPr>
            <a:cxnSpLocks/>
            <a:stCxn id="57" idx="2"/>
            <a:endCxn id="45" idx="0"/>
          </p:cNvCxnSpPr>
          <p:nvPr/>
        </p:nvCxnSpPr>
        <p:spPr>
          <a:xfrm>
            <a:off x="9441334" y="3805481"/>
            <a:ext cx="0" cy="504470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85C94A5-10F8-4060-BF35-9982CD9FAD7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9441334" y="5071937"/>
            <a:ext cx="0" cy="504470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DE035AD-F4A3-4ADF-A418-FE392C1BE08B}"/>
              </a:ext>
            </a:extLst>
          </p:cNvPr>
          <p:cNvSpPr txBox="1"/>
          <p:nvPr/>
        </p:nvSpPr>
        <p:spPr>
          <a:xfrm>
            <a:off x="5060109" y="6411243"/>
            <a:ext cx="2283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D481CB-3565-4E3A-B1FD-645587BCE793}"/>
              </a:ext>
            </a:extLst>
          </p:cNvPr>
          <p:cNvSpPr txBox="1"/>
          <p:nvPr/>
        </p:nvSpPr>
        <p:spPr>
          <a:xfrm>
            <a:off x="8531707" y="6396335"/>
            <a:ext cx="2283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6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CA7A1EAF-D0A0-488E-B0AB-0470160B960D}"/>
              </a:ext>
            </a:extLst>
          </p:cNvPr>
          <p:cNvSpPr/>
          <p:nvPr/>
        </p:nvSpPr>
        <p:spPr>
          <a:xfrm>
            <a:off x="5067372" y="221590"/>
            <a:ext cx="2185985" cy="4980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开始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CB7FF1-8BA7-40B4-8F3B-67835D6B8E0B}"/>
              </a:ext>
            </a:extLst>
          </p:cNvPr>
          <p:cNvCxnSpPr>
            <a:cxnSpLocks/>
            <a:stCxn id="117" idx="2"/>
            <a:endCxn id="11" idx="0"/>
          </p:cNvCxnSpPr>
          <p:nvPr/>
        </p:nvCxnSpPr>
        <p:spPr>
          <a:xfrm flipH="1">
            <a:off x="6160361" y="719593"/>
            <a:ext cx="4" cy="38170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6352BDB-45DD-4E42-A95A-531EBDBFCA07}"/>
              </a:ext>
            </a:extLst>
          </p:cNvPr>
          <p:cNvSpPr/>
          <p:nvPr/>
        </p:nvSpPr>
        <p:spPr>
          <a:xfrm>
            <a:off x="5067368" y="1101294"/>
            <a:ext cx="2185985" cy="4980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读取全部数据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13367C-6BBA-9332-0A10-CE01422897C3}"/>
              </a:ext>
            </a:extLst>
          </p:cNvPr>
          <p:cNvSpPr/>
          <p:nvPr/>
        </p:nvSpPr>
        <p:spPr>
          <a:xfrm>
            <a:off x="3729679" y="1982662"/>
            <a:ext cx="4861367" cy="4980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随机选择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个数据作为聚类中心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D6C053-FCA4-033A-3CB9-C6A344727CBD}"/>
              </a:ext>
            </a:extLst>
          </p:cNvPr>
          <p:cNvSpPr/>
          <p:nvPr/>
        </p:nvSpPr>
        <p:spPr>
          <a:xfrm>
            <a:off x="3729679" y="2862366"/>
            <a:ext cx="4861367" cy="7918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计算剩余数据与聚类中心的距离并分配到最近的中心簇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51637C-EBEF-D963-2489-56D6EA493231}"/>
              </a:ext>
            </a:extLst>
          </p:cNvPr>
          <p:cNvSpPr/>
          <p:nvPr/>
        </p:nvSpPr>
        <p:spPr>
          <a:xfrm>
            <a:off x="3729678" y="4035877"/>
            <a:ext cx="4861367" cy="4980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更新聚类中心均值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075FB270-CAB8-CA6D-B8AA-497B59DBFBC1}"/>
              </a:ext>
            </a:extLst>
          </p:cNvPr>
          <p:cNvSpPr/>
          <p:nvPr/>
        </p:nvSpPr>
        <p:spPr>
          <a:xfrm>
            <a:off x="4794492" y="4827687"/>
            <a:ext cx="2731624" cy="10668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聚类中心有无变化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63DE5E-1585-B149-F8EB-DEBC15185EC8}"/>
              </a:ext>
            </a:extLst>
          </p:cNvPr>
          <p:cNvSpPr/>
          <p:nvPr/>
        </p:nvSpPr>
        <p:spPr>
          <a:xfrm>
            <a:off x="5067368" y="6188374"/>
            <a:ext cx="2185985" cy="4980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结束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EE3F0D-A4DC-70A3-0794-840EE029B333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6160361" y="1599297"/>
            <a:ext cx="2" cy="38336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3853D72-5600-23E3-E7F6-B4E40E75400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60363" y="2480665"/>
            <a:ext cx="0" cy="38170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DB285C6-2F5A-0D6A-57A8-726EDB504EF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160362" y="3654176"/>
            <a:ext cx="1" cy="38170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8F90456-442E-7F6E-190F-AAE5C6C96479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>
            <a:off x="6160304" y="4533880"/>
            <a:ext cx="58" cy="29380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09D9B74-3369-654A-4FC6-A0CB551E4D8F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6160304" y="5894567"/>
            <a:ext cx="57" cy="29380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AD75A9A-9B04-10CB-4A6A-EA76FA539237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6160304" y="1786473"/>
            <a:ext cx="1365812" cy="3574654"/>
          </a:xfrm>
          <a:prstGeom prst="bentConnector4">
            <a:avLst>
              <a:gd name="adj1" fmla="val -99788"/>
              <a:gd name="adj2" fmla="val 1002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0CD2669-FCBF-B663-7676-7DB77639E215}"/>
              </a:ext>
            </a:extLst>
          </p:cNvPr>
          <p:cNvSpPr txBox="1"/>
          <p:nvPr/>
        </p:nvSpPr>
        <p:spPr>
          <a:xfrm>
            <a:off x="5989393" y="5831725"/>
            <a:ext cx="126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9D493EE-C6BA-EB09-E2AD-803E88647672}"/>
              </a:ext>
            </a:extLst>
          </p:cNvPr>
          <p:cNvSpPr txBox="1"/>
          <p:nvPr/>
        </p:nvSpPr>
        <p:spPr>
          <a:xfrm>
            <a:off x="7426601" y="4961017"/>
            <a:ext cx="126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2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0D7E5F76-B33A-4435-B18B-5EE921D9157C}"/>
              </a:ext>
            </a:extLst>
          </p:cNvPr>
          <p:cNvSpPr txBox="1"/>
          <p:nvPr/>
        </p:nvSpPr>
        <p:spPr>
          <a:xfrm>
            <a:off x="1717358" y="2839860"/>
            <a:ext cx="23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输入信号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37C8790-BE43-4D21-AD03-AA0E49A23C6B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1457879" y="3379333"/>
            <a:ext cx="652841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F271E3CC-FF29-4204-83C1-C24E74F1DB67}"/>
              </a:ext>
            </a:extLst>
          </p:cNvPr>
          <p:cNvSpPr txBox="1"/>
          <p:nvPr/>
        </p:nvSpPr>
        <p:spPr>
          <a:xfrm>
            <a:off x="11457879" y="2669266"/>
            <a:ext cx="235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聚类结果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A7A1EAF-D0A0-488E-B0AB-0470160B960D}"/>
              </a:ext>
            </a:extLst>
          </p:cNvPr>
          <p:cNvSpPr/>
          <p:nvPr/>
        </p:nvSpPr>
        <p:spPr>
          <a:xfrm>
            <a:off x="7887428" y="2669266"/>
            <a:ext cx="3570451" cy="1420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K-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均值聚类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9619488-52FE-4595-9ABA-1164E42451B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87641" y="3379333"/>
            <a:ext cx="775869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3D185D1-5054-48E8-B1E6-D3BA4201EA37}"/>
              </a:ext>
            </a:extLst>
          </p:cNvPr>
          <p:cNvSpPr/>
          <p:nvPr/>
        </p:nvSpPr>
        <p:spPr>
          <a:xfrm>
            <a:off x="3963510" y="2669266"/>
            <a:ext cx="3156491" cy="1420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自编码器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854824-E628-4954-BDB8-7F1BEC2A3C6B}"/>
              </a:ext>
            </a:extLst>
          </p:cNvPr>
          <p:cNvCxnSpPr>
            <a:cxnSpLocks/>
            <a:stCxn id="10" idx="3"/>
            <a:endCxn id="117" idx="1"/>
          </p:cNvCxnSpPr>
          <p:nvPr/>
        </p:nvCxnSpPr>
        <p:spPr>
          <a:xfrm>
            <a:off x="7120001" y="3379333"/>
            <a:ext cx="767427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03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5E650E-259D-450E-85EE-4CE891BB07A7}"/>
              </a:ext>
            </a:extLst>
          </p:cNvPr>
          <p:cNvSpPr/>
          <p:nvPr/>
        </p:nvSpPr>
        <p:spPr>
          <a:xfrm>
            <a:off x="5856581" y="232856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1C9DC3-EEC3-4E7F-B7E3-78D4CEC00D03}"/>
              </a:ext>
            </a:extLst>
          </p:cNvPr>
          <p:cNvSpPr/>
          <p:nvPr/>
        </p:nvSpPr>
        <p:spPr>
          <a:xfrm>
            <a:off x="5856581" y="319718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710F5B-40AE-4BE0-BEEC-61BDAD733A89}"/>
              </a:ext>
            </a:extLst>
          </p:cNvPr>
          <p:cNvSpPr/>
          <p:nvPr/>
        </p:nvSpPr>
        <p:spPr>
          <a:xfrm>
            <a:off x="5856581" y="4448948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C50C20-2524-4E42-BBAE-06FB9F985C63}"/>
              </a:ext>
            </a:extLst>
          </p:cNvPr>
          <p:cNvSpPr txBox="1"/>
          <p:nvPr/>
        </p:nvSpPr>
        <p:spPr>
          <a:xfrm>
            <a:off x="6066377" y="4045908"/>
            <a:ext cx="400110" cy="460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DF2543-E475-4F59-82F2-C2DAB7D3E06B}"/>
              </a:ext>
            </a:extLst>
          </p:cNvPr>
          <p:cNvSpPr/>
          <p:nvPr/>
        </p:nvSpPr>
        <p:spPr>
          <a:xfrm>
            <a:off x="7418682" y="232856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919ECE-F702-43D3-A0A8-85BB29DFB890}"/>
              </a:ext>
            </a:extLst>
          </p:cNvPr>
          <p:cNvSpPr/>
          <p:nvPr/>
        </p:nvSpPr>
        <p:spPr>
          <a:xfrm>
            <a:off x="7418682" y="319718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87FD6C1-AB9F-450D-A2C1-02BCF948A853}"/>
              </a:ext>
            </a:extLst>
          </p:cNvPr>
          <p:cNvSpPr/>
          <p:nvPr/>
        </p:nvSpPr>
        <p:spPr>
          <a:xfrm>
            <a:off x="7418682" y="4448948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B4A40F-69D6-4BDB-9F2E-6F4BB0A6D988}"/>
              </a:ext>
            </a:extLst>
          </p:cNvPr>
          <p:cNvSpPr txBox="1"/>
          <p:nvPr/>
        </p:nvSpPr>
        <p:spPr>
          <a:xfrm>
            <a:off x="7628479" y="4045908"/>
            <a:ext cx="400110" cy="460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42E6DA3-CA8E-4532-AF92-577845F534FB}"/>
              </a:ext>
            </a:extLst>
          </p:cNvPr>
          <p:cNvCxnSpPr>
            <a:stCxn id="2" idx="6"/>
            <a:endCxn id="15" idx="2"/>
          </p:cNvCxnSpPr>
          <p:nvPr/>
        </p:nvCxnSpPr>
        <p:spPr>
          <a:xfrm>
            <a:off x="6504581" y="2652561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56C158-D636-4E66-947C-D48D91B17ACC}"/>
              </a:ext>
            </a:extLst>
          </p:cNvPr>
          <p:cNvCxnSpPr>
            <a:cxnSpLocks/>
          </p:cNvCxnSpPr>
          <p:nvPr/>
        </p:nvCxnSpPr>
        <p:spPr>
          <a:xfrm>
            <a:off x="6504581" y="3523026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6D4FCD1-2105-43CB-89C9-3B583CD9DD5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6504581" y="4772947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D60AD0B-33D0-4AD3-9E04-F0B05C1B5543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>
            <a:off x="6504581" y="2652562"/>
            <a:ext cx="914100" cy="86862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5DBF26-7581-49F2-86A2-A396A52EF458}"/>
              </a:ext>
            </a:extLst>
          </p:cNvPr>
          <p:cNvCxnSpPr>
            <a:cxnSpLocks/>
            <a:stCxn id="2" idx="6"/>
            <a:endCxn id="17" idx="2"/>
          </p:cNvCxnSpPr>
          <p:nvPr/>
        </p:nvCxnSpPr>
        <p:spPr>
          <a:xfrm>
            <a:off x="6504581" y="2652562"/>
            <a:ext cx="914100" cy="212038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34FA1A-9C31-45E1-81AA-7A8F3F4ED8EA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6504581" y="3521181"/>
            <a:ext cx="914100" cy="125176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239DDAA-0D35-4059-BB5C-C5B588FC4361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6504581" y="2652562"/>
            <a:ext cx="914100" cy="868620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726C6BF-4F1B-44A0-AF4B-2C65F38A615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6504581" y="3521181"/>
            <a:ext cx="914100" cy="1251766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0E87D18-0704-4DA6-8E79-3CD4572CC47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6504581" y="2652562"/>
            <a:ext cx="914100" cy="2120386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DB2F0C3F-6291-4454-99CC-4DC4BC0066D9}"/>
              </a:ext>
            </a:extLst>
          </p:cNvPr>
          <p:cNvSpPr/>
          <p:nvPr/>
        </p:nvSpPr>
        <p:spPr>
          <a:xfrm rot="16200000">
            <a:off x="6917379" y="4832566"/>
            <a:ext cx="144408" cy="97000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C3DA346-802B-4D66-BF37-F3BA0F33043A}"/>
              </a:ext>
            </a:extLst>
          </p:cNvPr>
          <p:cNvSpPr txBox="1"/>
          <p:nvPr/>
        </p:nvSpPr>
        <p:spPr>
          <a:xfrm>
            <a:off x="6770681" y="4891061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3C47544-7F0B-4C3F-B29D-287398831AB6}"/>
              </a:ext>
            </a:extLst>
          </p:cNvPr>
          <p:cNvSpPr txBox="1"/>
          <p:nvPr/>
        </p:nvSpPr>
        <p:spPr>
          <a:xfrm>
            <a:off x="5933590" y="5626512"/>
            <a:ext cx="224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Hidden Layers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8808E5B7-A839-45E4-9088-BBC54CCD932D}"/>
              </a:ext>
            </a:extLst>
          </p:cNvPr>
          <p:cNvSpPr/>
          <p:nvPr/>
        </p:nvSpPr>
        <p:spPr>
          <a:xfrm rot="5400000">
            <a:off x="6861478" y="1588843"/>
            <a:ext cx="144408" cy="97000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985DD1D-DAAC-4577-8B4B-50213A79191B}"/>
              </a:ext>
            </a:extLst>
          </p:cNvPr>
          <p:cNvSpPr txBox="1"/>
          <p:nvPr/>
        </p:nvSpPr>
        <p:spPr>
          <a:xfrm>
            <a:off x="6770681" y="2101697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30047A1-ECD7-48C1-8EE1-A854A2BB7928}"/>
                  </a:ext>
                </a:extLst>
              </p:cNvPr>
              <p:cNvSpPr txBox="1"/>
              <p:nvPr/>
            </p:nvSpPr>
            <p:spPr>
              <a:xfrm>
                <a:off x="5789194" y="1269202"/>
                <a:ext cx="22889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Mapping Function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zh-CN" altLang="zh-CN" sz="16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30047A1-ECD7-48C1-8EE1-A854A2BB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194" y="1269202"/>
                <a:ext cx="2288976" cy="584775"/>
              </a:xfrm>
              <a:prstGeom prst="rect">
                <a:avLst/>
              </a:prstGeom>
              <a:blipFill>
                <a:blip r:embed="rId2"/>
                <a:stretch>
                  <a:fillRect l="-1600" t="-3125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3F9B570F-D506-44AE-B64F-66A968AEEE67}"/>
              </a:ext>
            </a:extLst>
          </p:cNvPr>
          <p:cNvSpPr/>
          <p:nvPr/>
        </p:nvSpPr>
        <p:spPr>
          <a:xfrm>
            <a:off x="8871822" y="2271411"/>
            <a:ext cx="735131" cy="2768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BF2430F-913D-43D9-9415-15E52160591C}"/>
              </a:ext>
            </a:extLst>
          </p:cNvPr>
          <p:cNvSpPr/>
          <p:nvPr/>
        </p:nvSpPr>
        <p:spPr>
          <a:xfrm>
            <a:off x="10409222" y="2309512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1828896-C828-44CE-881D-B1433169F99F}"/>
              </a:ext>
            </a:extLst>
          </p:cNvPr>
          <p:cNvSpPr/>
          <p:nvPr/>
        </p:nvSpPr>
        <p:spPr>
          <a:xfrm>
            <a:off x="10409222" y="3178132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66A855-4837-4EA1-B90C-F798897C0356}"/>
              </a:ext>
            </a:extLst>
          </p:cNvPr>
          <p:cNvSpPr/>
          <p:nvPr/>
        </p:nvSpPr>
        <p:spPr>
          <a:xfrm>
            <a:off x="10409222" y="4429897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0CC404D-1232-4E82-B640-96408E503C00}"/>
              </a:ext>
            </a:extLst>
          </p:cNvPr>
          <p:cNvSpPr txBox="1"/>
          <p:nvPr/>
        </p:nvSpPr>
        <p:spPr>
          <a:xfrm>
            <a:off x="10619019" y="4026858"/>
            <a:ext cx="400110" cy="460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AED639-8822-4ED4-ABBE-4B5D04BF8E7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066681" y="2652561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3B8E9C3-F849-40DB-B070-638D7CA4C286}"/>
              </a:ext>
            </a:extLst>
          </p:cNvPr>
          <p:cNvCxnSpPr>
            <a:cxnSpLocks/>
          </p:cNvCxnSpPr>
          <p:nvPr/>
        </p:nvCxnSpPr>
        <p:spPr>
          <a:xfrm>
            <a:off x="8066681" y="3523026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DC4DDB6-0513-43B0-95C2-83B6E06C4188}"/>
              </a:ext>
            </a:extLst>
          </p:cNvPr>
          <p:cNvCxnSpPr>
            <a:cxnSpLocks/>
          </p:cNvCxnSpPr>
          <p:nvPr/>
        </p:nvCxnSpPr>
        <p:spPr>
          <a:xfrm>
            <a:off x="8075755" y="4774792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DAAF49D-F581-4FA6-9198-3A88D74C5B9A}"/>
              </a:ext>
            </a:extLst>
          </p:cNvPr>
          <p:cNvCxnSpPr>
            <a:cxnSpLocks/>
          </p:cNvCxnSpPr>
          <p:nvPr/>
        </p:nvCxnSpPr>
        <p:spPr>
          <a:xfrm>
            <a:off x="9619800" y="2623986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23E7851-5B9B-4842-92E8-EEFE102DC6FF}"/>
              </a:ext>
            </a:extLst>
          </p:cNvPr>
          <p:cNvCxnSpPr>
            <a:cxnSpLocks/>
          </p:cNvCxnSpPr>
          <p:nvPr/>
        </p:nvCxnSpPr>
        <p:spPr>
          <a:xfrm>
            <a:off x="9604084" y="3551601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02C0BB-44AA-4819-8C51-40967CAD61D9}"/>
              </a:ext>
            </a:extLst>
          </p:cNvPr>
          <p:cNvCxnSpPr>
            <a:cxnSpLocks/>
          </p:cNvCxnSpPr>
          <p:nvPr/>
        </p:nvCxnSpPr>
        <p:spPr>
          <a:xfrm>
            <a:off x="9604084" y="4803367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C8B2F93-49B6-4EDD-84EF-C28EF3C4C56F}"/>
              </a:ext>
            </a:extLst>
          </p:cNvPr>
          <p:cNvCxnSpPr>
            <a:cxnSpLocks/>
            <a:stCxn id="54" idx="6"/>
            <a:endCxn id="77" idx="1"/>
          </p:cNvCxnSpPr>
          <p:nvPr/>
        </p:nvCxnSpPr>
        <p:spPr>
          <a:xfrm>
            <a:off x="11057222" y="2633512"/>
            <a:ext cx="570351" cy="1044645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D97BB59-03ED-4CA6-ADEF-93F96922BA93}"/>
                  </a:ext>
                </a:extLst>
              </p:cNvPr>
              <p:cNvSpPr/>
              <p:nvPr/>
            </p:nvSpPr>
            <p:spPr>
              <a:xfrm>
                <a:off x="11627573" y="2926417"/>
                <a:ext cx="2279813" cy="15034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 Probability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arg</m:t>
                      </m:r>
                      <m:r>
                        <a:rPr lang="en-US" altLang="zh-CN" sz="16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limLow>
                        <m:limLowPr>
                          <m:ctrlPr>
                            <a:rPr lang="zh-CN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𝔐</m:t>
                          </m:r>
                        </m:lim>
                      </m:limLow>
                      <m:r>
                        <a:rPr lang="en-US" altLang="zh-CN" sz="16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r>
                        <a:rPr lang="en-US" altLang="zh-CN" sz="16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en-US" altLang="zh-CN" sz="16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zh-CN" altLang="zh-CN" sz="12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D97BB59-03ED-4CA6-ADEF-93F96922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7573" y="2926417"/>
                <a:ext cx="2279813" cy="1503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FB1C1E6-5318-4E0E-BDF3-FB508AB1E164}"/>
              </a:ext>
            </a:extLst>
          </p:cNvPr>
          <p:cNvCxnSpPr>
            <a:cxnSpLocks/>
            <a:stCxn id="55" idx="6"/>
            <a:endCxn id="77" idx="1"/>
          </p:cNvCxnSpPr>
          <p:nvPr/>
        </p:nvCxnSpPr>
        <p:spPr>
          <a:xfrm>
            <a:off x="11057222" y="3502132"/>
            <a:ext cx="570351" cy="176025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5683D34-49B0-4D23-84B6-47AF6BE571D4}"/>
              </a:ext>
            </a:extLst>
          </p:cNvPr>
          <p:cNvCxnSpPr>
            <a:cxnSpLocks/>
            <a:stCxn id="56" idx="6"/>
            <a:endCxn id="77" idx="1"/>
          </p:cNvCxnSpPr>
          <p:nvPr/>
        </p:nvCxnSpPr>
        <p:spPr>
          <a:xfrm flipV="1">
            <a:off x="11057222" y="3678157"/>
            <a:ext cx="570351" cy="107574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2FC98FB4-6640-4BC9-94D6-5106EFF8DF3A}"/>
                  </a:ext>
                </a:extLst>
              </p:cNvPr>
              <p:cNvSpPr/>
              <p:nvPr/>
            </p:nvSpPr>
            <p:spPr>
              <a:xfrm>
                <a:off x="3648126" y="2220614"/>
                <a:ext cx="1699491" cy="29739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Signal Representation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zh-CN" altLang="zh-CN" sz="12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:endParaRPr lang="en-US" altLang="zh-CN" sz="14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2FC98FB4-6640-4BC9-94D6-5106EFF8D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126" y="2220614"/>
                <a:ext cx="1699491" cy="2973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D95905B-A3CF-4DC8-8BF0-E81DAE2DEEB8}"/>
              </a:ext>
            </a:extLst>
          </p:cNvPr>
          <p:cNvCxnSpPr>
            <a:cxnSpLocks/>
            <a:stCxn id="116" idx="3"/>
            <a:endCxn id="2" idx="2"/>
          </p:cNvCxnSpPr>
          <p:nvPr/>
        </p:nvCxnSpPr>
        <p:spPr>
          <a:xfrm flipV="1">
            <a:off x="5347617" y="2652561"/>
            <a:ext cx="508964" cy="1055028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558393C-212B-4E40-9A10-09DCB1BFF05E}"/>
              </a:ext>
            </a:extLst>
          </p:cNvPr>
          <p:cNvCxnSpPr>
            <a:cxnSpLocks/>
            <a:stCxn id="116" idx="3"/>
            <a:endCxn id="10" idx="2"/>
          </p:cNvCxnSpPr>
          <p:nvPr/>
        </p:nvCxnSpPr>
        <p:spPr>
          <a:xfrm flipV="1">
            <a:off x="5347617" y="3521181"/>
            <a:ext cx="508964" cy="186408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158F5987-24B4-41B8-B671-80A518D4D483}"/>
              </a:ext>
            </a:extLst>
          </p:cNvPr>
          <p:cNvCxnSpPr>
            <a:cxnSpLocks/>
            <a:stCxn id="116" idx="3"/>
            <a:endCxn id="11" idx="2"/>
          </p:cNvCxnSpPr>
          <p:nvPr/>
        </p:nvCxnSpPr>
        <p:spPr>
          <a:xfrm>
            <a:off x="5347617" y="3707589"/>
            <a:ext cx="508964" cy="1065359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9FA206D1-B43F-447C-B422-BFF531085EB6}"/>
              </a:ext>
            </a:extLst>
          </p:cNvPr>
          <p:cNvSpPr/>
          <p:nvPr/>
        </p:nvSpPr>
        <p:spPr>
          <a:xfrm>
            <a:off x="5707940" y="2220614"/>
            <a:ext cx="905604" cy="297395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91F0E9F-1C65-4FD9-A33F-0383C4D6C6CF}"/>
              </a:ext>
            </a:extLst>
          </p:cNvPr>
          <p:cNvSpPr/>
          <p:nvPr/>
        </p:nvSpPr>
        <p:spPr>
          <a:xfrm>
            <a:off x="7271624" y="2220614"/>
            <a:ext cx="905604" cy="297395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91F163E-A439-44A5-AA86-F3B0A3D73EC1}"/>
              </a:ext>
            </a:extLst>
          </p:cNvPr>
          <p:cNvSpPr/>
          <p:nvPr/>
        </p:nvSpPr>
        <p:spPr>
          <a:xfrm>
            <a:off x="10275136" y="2220613"/>
            <a:ext cx="905604" cy="2973950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223A3D2-3E61-429B-9A1F-4C52DD7FE69E}"/>
              </a:ext>
            </a:extLst>
          </p:cNvPr>
          <p:cNvSpPr txBox="1"/>
          <p:nvPr/>
        </p:nvSpPr>
        <p:spPr>
          <a:xfrm>
            <a:off x="10424941" y="5518566"/>
            <a:ext cx="186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MAP Probabilities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76D58-60B7-47AF-879C-0BC3F2608141}"/>
              </a:ext>
            </a:extLst>
          </p:cNvPr>
          <p:cNvSpPr txBox="1"/>
          <p:nvPr/>
        </p:nvSpPr>
        <p:spPr>
          <a:xfrm>
            <a:off x="8316192" y="5521727"/>
            <a:ext cx="2210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Activation Function Layer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9CCFCAF-1B42-4C0C-ACBC-2467E80D91ED}"/>
              </a:ext>
            </a:extLst>
          </p:cNvPr>
          <p:cNvSpPr txBox="1"/>
          <p:nvPr/>
        </p:nvSpPr>
        <p:spPr>
          <a:xfrm flipH="1">
            <a:off x="9053874" y="2271412"/>
            <a:ext cx="430887" cy="2768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72CD4B43-FDC2-451D-AAF8-4DC4C0737057}"/>
                  </a:ext>
                </a:extLst>
              </p:cNvPr>
              <p:cNvSpPr txBox="1"/>
              <p:nvPr/>
            </p:nvSpPr>
            <p:spPr>
              <a:xfrm>
                <a:off x="8241111" y="3069675"/>
                <a:ext cx="5932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zh-CN" altLang="zh-CN" sz="1600" b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72CD4B43-FDC2-451D-AAF8-4DC4C073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111" y="3069675"/>
                <a:ext cx="59323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85C09F1-28F3-4218-AB34-F29CFF8E72B2}"/>
                  </a:ext>
                </a:extLst>
              </p:cNvPr>
              <p:cNvSpPr txBox="1"/>
              <p:nvPr/>
            </p:nvSpPr>
            <p:spPr>
              <a:xfrm>
                <a:off x="9577430" y="3069675"/>
                <a:ext cx="7241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zh-CN" altLang="zh-CN" sz="1600" b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85C09F1-28F3-4218-AB34-F29CFF8E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430" y="3069675"/>
                <a:ext cx="724115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23EC4172-3186-456A-A87A-1C0C72FA885F}"/>
                  </a:ext>
                </a:extLst>
              </p:cNvPr>
              <p:cNvSpPr/>
              <p:nvPr/>
            </p:nvSpPr>
            <p:spPr>
              <a:xfrm>
                <a:off x="1678380" y="2220613"/>
                <a:ext cx="1246992" cy="29739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Received Signal Samples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</m:oMath>
                  </m:oMathPara>
                </a14:m>
                <a:endParaRPr lang="zh-CN" altLang="zh-CN" sz="12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:endParaRPr lang="en-US" altLang="zh-CN" sz="14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23EC4172-3186-456A-A87A-1C0C72FA8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80" y="2220613"/>
                <a:ext cx="1246992" cy="2973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7AEF6BE-0615-4E14-A229-3D26B6C40986}"/>
              </a:ext>
            </a:extLst>
          </p:cNvPr>
          <p:cNvCxnSpPr>
            <a:cxnSpLocks/>
            <a:stCxn id="67" idx="3"/>
            <a:endCxn id="116" idx="1"/>
          </p:cNvCxnSpPr>
          <p:nvPr/>
        </p:nvCxnSpPr>
        <p:spPr>
          <a:xfrm>
            <a:off x="2925372" y="3707588"/>
            <a:ext cx="722754" cy="1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5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5E650E-259D-450E-85EE-4CE891BB07A7}"/>
              </a:ext>
            </a:extLst>
          </p:cNvPr>
          <p:cNvSpPr/>
          <p:nvPr/>
        </p:nvSpPr>
        <p:spPr>
          <a:xfrm>
            <a:off x="824110" y="4798730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1C9DC3-EEC3-4E7F-B7E3-78D4CEC00D03}"/>
              </a:ext>
            </a:extLst>
          </p:cNvPr>
          <p:cNvSpPr/>
          <p:nvPr/>
        </p:nvSpPr>
        <p:spPr>
          <a:xfrm>
            <a:off x="2471179" y="4810700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710F5B-40AE-4BE0-BEEC-61BDAD733A89}"/>
              </a:ext>
            </a:extLst>
          </p:cNvPr>
          <p:cNvSpPr/>
          <p:nvPr/>
        </p:nvSpPr>
        <p:spPr>
          <a:xfrm>
            <a:off x="1647644" y="4810700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DF2543-E475-4F59-82F2-C2DAB7D3E06B}"/>
              </a:ext>
            </a:extLst>
          </p:cNvPr>
          <p:cNvSpPr/>
          <p:nvPr/>
        </p:nvSpPr>
        <p:spPr>
          <a:xfrm>
            <a:off x="3254637" y="4798730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919ECE-F702-43D3-A0A8-85BB29DFB890}"/>
              </a:ext>
            </a:extLst>
          </p:cNvPr>
          <p:cNvSpPr/>
          <p:nvPr/>
        </p:nvSpPr>
        <p:spPr>
          <a:xfrm>
            <a:off x="4038095" y="4810700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FB27E34-F44C-4439-A8CB-013C9635A1E9}"/>
              </a:ext>
            </a:extLst>
          </p:cNvPr>
          <p:cNvCxnSpPr>
            <a:cxnSpLocks/>
            <a:stCxn id="7" idx="0"/>
            <a:endCxn id="78" idx="1"/>
          </p:cNvCxnSpPr>
          <p:nvPr/>
        </p:nvCxnSpPr>
        <p:spPr>
          <a:xfrm flipV="1">
            <a:off x="2770841" y="2461029"/>
            <a:ext cx="1319462" cy="2161578"/>
          </a:xfrm>
          <a:prstGeom prst="straightConnector1">
            <a:avLst/>
          </a:prstGeom>
          <a:ln w="57150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739BAC-263E-4F5B-8533-A7FF2B5A014A}"/>
              </a:ext>
            </a:extLst>
          </p:cNvPr>
          <p:cNvSpPr/>
          <p:nvPr/>
        </p:nvSpPr>
        <p:spPr>
          <a:xfrm>
            <a:off x="655735" y="4622607"/>
            <a:ext cx="4230212" cy="9785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8917E7D-2353-4544-8A0D-AF6FC65A555E}"/>
              </a:ext>
            </a:extLst>
          </p:cNvPr>
          <p:cNvSpPr/>
          <p:nvPr/>
        </p:nvSpPr>
        <p:spPr>
          <a:xfrm>
            <a:off x="8112988" y="2116264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0B2BD6D-CDF7-446E-8A5F-685F8049B2E9}"/>
              </a:ext>
            </a:extLst>
          </p:cNvPr>
          <p:cNvSpPr/>
          <p:nvPr/>
        </p:nvSpPr>
        <p:spPr>
          <a:xfrm>
            <a:off x="9760057" y="2128234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D4E2339-B799-42E7-A30A-768A0CC0D9C2}"/>
              </a:ext>
            </a:extLst>
          </p:cNvPr>
          <p:cNvSpPr/>
          <p:nvPr/>
        </p:nvSpPr>
        <p:spPr>
          <a:xfrm>
            <a:off x="8936522" y="2128234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3C60A78-BB29-4179-AC56-1326D4E469FA}"/>
              </a:ext>
            </a:extLst>
          </p:cNvPr>
          <p:cNvSpPr/>
          <p:nvPr/>
        </p:nvSpPr>
        <p:spPr>
          <a:xfrm>
            <a:off x="10543515" y="2116264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7BA5C3-FB0D-4309-AB0C-0E378CDE50FC}"/>
              </a:ext>
            </a:extLst>
          </p:cNvPr>
          <p:cNvSpPr/>
          <p:nvPr/>
        </p:nvSpPr>
        <p:spPr>
          <a:xfrm>
            <a:off x="11326973" y="2128234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F099DA4-E943-4C3D-8B7E-84C58DFFB11E}"/>
              </a:ext>
            </a:extLst>
          </p:cNvPr>
          <p:cNvSpPr/>
          <p:nvPr/>
        </p:nvSpPr>
        <p:spPr>
          <a:xfrm>
            <a:off x="7944613" y="1940141"/>
            <a:ext cx="4230212" cy="9785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8BDBFAE-5F9A-4152-BC17-05DFAA8263F9}"/>
              </a:ext>
            </a:extLst>
          </p:cNvPr>
          <p:cNvSpPr/>
          <p:nvPr/>
        </p:nvSpPr>
        <p:spPr>
          <a:xfrm>
            <a:off x="4258678" y="2127086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6B66C3C-4B58-4C71-B0D4-A629432AACFE}"/>
              </a:ext>
            </a:extLst>
          </p:cNvPr>
          <p:cNvSpPr/>
          <p:nvPr/>
        </p:nvSpPr>
        <p:spPr>
          <a:xfrm>
            <a:off x="5905747" y="2139056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C39E7F5-EB3D-4E00-9EA0-3D9077DB9912}"/>
              </a:ext>
            </a:extLst>
          </p:cNvPr>
          <p:cNvSpPr/>
          <p:nvPr/>
        </p:nvSpPr>
        <p:spPr>
          <a:xfrm>
            <a:off x="5082212" y="2139056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DF32008-5942-4D1B-B232-42B31C683DE2}"/>
              </a:ext>
            </a:extLst>
          </p:cNvPr>
          <p:cNvSpPr/>
          <p:nvPr/>
        </p:nvSpPr>
        <p:spPr>
          <a:xfrm>
            <a:off x="4090303" y="1971745"/>
            <a:ext cx="2588502" cy="9785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6FB115-9BE2-4663-AEB9-BC764334F603}"/>
              </a:ext>
            </a:extLst>
          </p:cNvPr>
          <p:cNvSpPr/>
          <p:nvPr/>
        </p:nvSpPr>
        <p:spPr>
          <a:xfrm>
            <a:off x="8049917" y="4828774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ECF03EFE-58DB-46EE-B07E-B905DABFDE82}"/>
              </a:ext>
            </a:extLst>
          </p:cNvPr>
          <p:cNvSpPr/>
          <p:nvPr/>
        </p:nvSpPr>
        <p:spPr>
          <a:xfrm>
            <a:off x="9696986" y="4840744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89B41DF-7086-4727-9099-6A42E0241F2C}"/>
              </a:ext>
            </a:extLst>
          </p:cNvPr>
          <p:cNvSpPr/>
          <p:nvPr/>
        </p:nvSpPr>
        <p:spPr>
          <a:xfrm>
            <a:off x="8873451" y="4840744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AE77EC4-EB6E-4159-8AD1-7AEAE2ECF918}"/>
              </a:ext>
            </a:extLst>
          </p:cNvPr>
          <p:cNvSpPr/>
          <p:nvPr/>
        </p:nvSpPr>
        <p:spPr>
          <a:xfrm>
            <a:off x="10480444" y="4828774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2940021-9462-4985-981D-C69B3C716978}"/>
              </a:ext>
            </a:extLst>
          </p:cNvPr>
          <p:cNvSpPr/>
          <p:nvPr/>
        </p:nvSpPr>
        <p:spPr>
          <a:xfrm>
            <a:off x="11263902" y="4840744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2001C8B-38C1-43D6-AC05-A47BB1CCA0A0}"/>
              </a:ext>
            </a:extLst>
          </p:cNvPr>
          <p:cNvSpPr/>
          <p:nvPr/>
        </p:nvSpPr>
        <p:spPr>
          <a:xfrm>
            <a:off x="7881542" y="4652651"/>
            <a:ext cx="4230212" cy="9785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EA04BD-742A-4027-B74A-6D8D0AC6BC7D}"/>
              </a:ext>
            </a:extLst>
          </p:cNvPr>
          <p:cNvSpPr/>
          <p:nvPr/>
        </p:nvSpPr>
        <p:spPr>
          <a:xfrm>
            <a:off x="13538577" y="3179395"/>
            <a:ext cx="1859852" cy="10195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F170E7C-EBE6-4C66-9E99-BF7FB04EB8F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678805" y="2461029"/>
            <a:ext cx="1758183" cy="2223226"/>
          </a:xfrm>
          <a:prstGeom prst="straightConnector1">
            <a:avLst/>
          </a:prstGeom>
          <a:ln w="57150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429C8-6D88-463F-8041-EACD25411779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919007" y="4893627"/>
            <a:ext cx="458206" cy="458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A950B5A-E8FF-46F6-B3F3-8073FA00E2B7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919007" y="4893627"/>
            <a:ext cx="458206" cy="458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186A2E0-861C-45C1-AB58-F339DE378856}"/>
              </a:ext>
            </a:extLst>
          </p:cNvPr>
          <p:cNvCxnSpPr>
            <a:cxnSpLocks/>
          </p:cNvCxnSpPr>
          <p:nvPr/>
        </p:nvCxnSpPr>
        <p:spPr>
          <a:xfrm>
            <a:off x="3368285" y="4903152"/>
            <a:ext cx="458206" cy="458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93C1E72-DDCB-41E8-B63F-986054C7679B}"/>
              </a:ext>
            </a:extLst>
          </p:cNvPr>
          <p:cNvCxnSpPr>
            <a:cxnSpLocks/>
          </p:cNvCxnSpPr>
          <p:nvPr/>
        </p:nvCxnSpPr>
        <p:spPr>
          <a:xfrm flipH="1">
            <a:off x="3366238" y="4893627"/>
            <a:ext cx="458206" cy="458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52B3596-44BB-43A5-9E1A-810848C628FC}"/>
              </a:ext>
            </a:extLst>
          </p:cNvPr>
          <p:cNvCxnSpPr>
            <a:cxnSpLocks/>
            <a:stCxn id="65" idx="3"/>
            <a:endCxn id="8" idx="1"/>
          </p:cNvCxnSpPr>
          <p:nvPr/>
        </p:nvCxnSpPr>
        <p:spPr>
          <a:xfrm>
            <a:off x="12174825" y="2429425"/>
            <a:ext cx="1363752" cy="1259733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805BA68-080F-4C29-A987-37BB6B9AB5FC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12111754" y="3689158"/>
            <a:ext cx="1426823" cy="1452777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67800E6-0677-490D-96ED-8818D69B1ABC}"/>
                  </a:ext>
                </a:extLst>
              </p:cNvPr>
              <p:cNvSpPr txBox="1"/>
              <p:nvPr/>
            </p:nvSpPr>
            <p:spPr>
              <a:xfrm>
                <a:off x="13519630" y="3340615"/>
                <a:ext cx="187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36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67800E6-0677-490D-96ED-8818D69B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630" y="3340615"/>
                <a:ext cx="187879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E1AED84-6F78-4FCC-9C76-BEE1F227BA5D}"/>
                  </a:ext>
                </a:extLst>
              </p:cNvPr>
              <p:cNvSpPr txBox="1"/>
              <p:nvPr/>
            </p:nvSpPr>
            <p:spPr>
              <a:xfrm>
                <a:off x="8815764" y="761491"/>
                <a:ext cx="302941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Label</a:t>
                </a:r>
                <a:endParaRPr lang="en-US" altLang="zh-CN" sz="3600" b="1" i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E1AED84-6F78-4FCC-9C76-BEE1F227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764" y="761491"/>
                <a:ext cx="3029415" cy="1200329"/>
              </a:xfrm>
              <a:prstGeom prst="rect">
                <a:avLst/>
              </a:prstGeom>
              <a:blipFill>
                <a:blip r:embed="rId3"/>
                <a:stretch>
                  <a:fillRect t="-8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137F4BD-7667-4781-BAA0-18FC1569240E}"/>
                  </a:ext>
                </a:extLst>
              </p:cNvPr>
              <p:cNvSpPr txBox="1"/>
              <p:nvPr/>
            </p:nvSpPr>
            <p:spPr>
              <a:xfrm>
                <a:off x="1533115" y="5687399"/>
                <a:ext cx="210606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altLang="zh-CN" sz="3600" b="1" i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137F4BD-7667-4781-BAA0-18FC15692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15" y="5687399"/>
                <a:ext cx="2106067" cy="1200329"/>
              </a:xfrm>
              <a:prstGeom prst="rect">
                <a:avLst/>
              </a:prstGeom>
              <a:blipFill>
                <a:blip r:embed="rId4"/>
                <a:stretch>
                  <a:fillRect t="-8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E6BC1EA-9255-4C3A-BEEC-DD76398444EB}"/>
                  </a:ext>
                </a:extLst>
              </p:cNvPr>
              <p:cNvSpPr txBox="1"/>
              <p:nvPr/>
            </p:nvSpPr>
            <p:spPr>
              <a:xfrm>
                <a:off x="9394450" y="5687399"/>
                <a:ext cx="168000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altLang="zh-CN" sz="3600" b="1" i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E6BC1EA-9255-4C3A-BEEC-DD763984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450" y="5687399"/>
                <a:ext cx="1680008" cy="1200329"/>
              </a:xfrm>
              <a:prstGeom prst="rect">
                <a:avLst/>
              </a:prstGeom>
              <a:blipFill>
                <a:blip r:embed="rId5"/>
                <a:stretch>
                  <a:fillRect l="-7246" t="-8122" r="-7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62757A0-CDBC-4FB7-B590-F547EE36811A}"/>
                  </a:ext>
                </a:extLst>
              </p:cNvPr>
              <p:cNvSpPr txBox="1"/>
              <p:nvPr/>
            </p:nvSpPr>
            <p:spPr>
              <a:xfrm>
                <a:off x="1664477" y="3339935"/>
                <a:ext cx="236607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zh-CN" altLang="zh-CN" sz="36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62757A0-CDBC-4FB7-B590-F547EE368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77" y="3339935"/>
                <a:ext cx="236607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24F21AB-6D12-4C44-97F8-626F5B6D8C28}"/>
                  </a:ext>
                </a:extLst>
              </p:cNvPr>
              <p:cNvSpPr txBox="1"/>
              <p:nvPr/>
            </p:nvSpPr>
            <p:spPr>
              <a:xfrm>
                <a:off x="7189116" y="3336924"/>
                <a:ext cx="17952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</m:oMath>
                  </m:oMathPara>
                </a14:m>
                <a:endParaRPr lang="zh-CN" altLang="zh-CN" sz="36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24F21AB-6D12-4C44-97F8-626F5B6D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16" y="3336924"/>
                <a:ext cx="179524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28F3089-9911-4245-A51B-056F2939D6F9}"/>
                  </a:ext>
                </a:extLst>
              </p:cNvPr>
              <p:cNvSpPr txBox="1"/>
              <p:nvPr/>
            </p:nvSpPr>
            <p:spPr>
              <a:xfrm>
                <a:off x="4710913" y="1162158"/>
                <a:ext cx="13905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zh-CN" altLang="zh-CN" sz="36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28F3089-9911-4245-A51B-056F2939D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13" y="1162158"/>
                <a:ext cx="13905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5BCB165A-D9E3-4C90-BF15-3A5F6796EF86}"/>
              </a:ext>
            </a:extLst>
          </p:cNvPr>
          <p:cNvCxnSpPr>
            <a:cxnSpLocks/>
          </p:cNvCxnSpPr>
          <p:nvPr/>
        </p:nvCxnSpPr>
        <p:spPr>
          <a:xfrm>
            <a:off x="2586149" y="4906600"/>
            <a:ext cx="458206" cy="458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DED85792-B1A4-493F-A7E6-DC08035C65EB}"/>
              </a:ext>
            </a:extLst>
          </p:cNvPr>
          <p:cNvCxnSpPr>
            <a:cxnSpLocks/>
          </p:cNvCxnSpPr>
          <p:nvPr/>
        </p:nvCxnSpPr>
        <p:spPr>
          <a:xfrm flipH="1">
            <a:off x="2565052" y="4887550"/>
            <a:ext cx="458206" cy="458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9C2DC2C-CCE2-4E21-AD80-A6548406AB2B}"/>
              </a:ext>
            </a:extLst>
          </p:cNvPr>
          <p:cNvSpPr txBox="1"/>
          <p:nvPr/>
        </p:nvSpPr>
        <p:spPr>
          <a:xfrm>
            <a:off x="12816304" y="4623623"/>
            <a:ext cx="3029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Loss Function </a:t>
            </a:r>
            <a:endParaRPr lang="en-US" altLang="zh-CN" sz="3600" b="1" i="1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23998B1-2902-40F8-8C82-684AAB5AABEC}"/>
              </a:ext>
            </a:extLst>
          </p:cNvPr>
          <p:cNvCxnSpPr>
            <a:cxnSpLocks/>
          </p:cNvCxnSpPr>
          <p:nvPr/>
        </p:nvCxnSpPr>
        <p:spPr>
          <a:xfrm>
            <a:off x="4134015" y="4929278"/>
            <a:ext cx="458206" cy="458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4931FBE-2E9F-4E9E-8D08-94C7470B22A3}"/>
              </a:ext>
            </a:extLst>
          </p:cNvPr>
          <p:cNvCxnSpPr>
            <a:cxnSpLocks/>
          </p:cNvCxnSpPr>
          <p:nvPr/>
        </p:nvCxnSpPr>
        <p:spPr>
          <a:xfrm flipH="1">
            <a:off x="4131968" y="4919753"/>
            <a:ext cx="458206" cy="458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B9F6431-F310-4DDB-840D-8B8DEF5E08A4}"/>
              </a:ext>
            </a:extLst>
          </p:cNvPr>
          <p:cNvCxnSpPr>
            <a:cxnSpLocks/>
          </p:cNvCxnSpPr>
          <p:nvPr/>
        </p:nvCxnSpPr>
        <p:spPr>
          <a:xfrm>
            <a:off x="1735015" y="4926371"/>
            <a:ext cx="458206" cy="458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BC0DC40-2042-488D-8ADF-286FF8166BF6}"/>
              </a:ext>
            </a:extLst>
          </p:cNvPr>
          <p:cNvCxnSpPr>
            <a:cxnSpLocks/>
          </p:cNvCxnSpPr>
          <p:nvPr/>
        </p:nvCxnSpPr>
        <p:spPr>
          <a:xfrm flipH="1">
            <a:off x="1732968" y="4916846"/>
            <a:ext cx="458206" cy="458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7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6C8D994-9660-4C91-8DB6-9EE07BB745AA}"/>
              </a:ext>
            </a:extLst>
          </p:cNvPr>
          <p:cNvCxnSpPr>
            <a:cxnSpLocks/>
          </p:cNvCxnSpPr>
          <p:nvPr/>
        </p:nvCxnSpPr>
        <p:spPr>
          <a:xfrm>
            <a:off x="5062769" y="2333101"/>
            <a:ext cx="1216183" cy="1017493"/>
          </a:xfrm>
          <a:prstGeom prst="bentConnector3">
            <a:avLst>
              <a:gd name="adj1" fmla="val 50000"/>
            </a:avLst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E53F445-0E5F-4337-8502-1421B55A1E66}"/>
              </a:ext>
            </a:extLst>
          </p:cNvPr>
          <p:cNvSpPr/>
          <p:nvPr/>
        </p:nvSpPr>
        <p:spPr>
          <a:xfrm>
            <a:off x="11876243" y="3197082"/>
            <a:ext cx="551543" cy="537029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0C26EB-5BE4-427E-A4B7-0D00BF522FEA}"/>
              </a:ext>
            </a:extLst>
          </p:cNvPr>
          <p:cNvSpPr/>
          <p:nvPr/>
        </p:nvSpPr>
        <p:spPr>
          <a:xfrm>
            <a:off x="3312056" y="1664848"/>
            <a:ext cx="1773460" cy="87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Denoising Network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09F2B6-D34B-45F9-B8DF-C0A012ED5379}"/>
              </a:ext>
            </a:extLst>
          </p:cNvPr>
          <p:cNvSpPr/>
          <p:nvPr/>
        </p:nvSpPr>
        <p:spPr>
          <a:xfrm>
            <a:off x="6278952" y="3108962"/>
            <a:ext cx="1944477" cy="713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E92E02-4655-4711-818D-BA48ED5843DC}"/>
              </a:ext>
            </a:extLst>
          </p:cNvPr>
          <p:cNvSpPr/>
          <p:nvPr/>
        </p:nvSpPr>
        <p:spPr>
          <a:xfrm>
            <a:off x="13162686" y="3108964"/>
            <a:ext cx="1369592" cy="713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CCB8A7A-F618-4B0F-B13E-FFD2A523A959}"/>
              </a:ext>
            </a:extLst>
          </p:cNvPr>
          <p:cNvCxnSpPr>
            <a:cxnSpLocks/>
          </p:cNvCxnSpPr>
          <p:nvPr/>
        </p:nvCxnSpPr>
        <p:spPr>
          <a:xfrm flipV="1">
            <a:off x="4921689" y="3650246"/>
            <a:ext cx="1357263" cy="1451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/>
              <p:nvPr/>
            </p:nvSpPr>
            <p:spPr>
              <a:xfrm>
                <a:off x="1536459" y="1440498"/>
                <a:ext cx="16131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Signal: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59" y="1440498"/>
                <a:ext cx="1613191" cy="646331"/>
              </a:xfrm>
              <a:prstGeom prst="rect">
                <a:avLst/>
              </a:prstGeom>
              <a:blipFill>
                <a:blip r:embed="rId2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115488B-9AD3-4909-A40F-EBD3066454F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97656" y="2086827"/>
            <a:ext cx="914400" cy="14516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C628424-4AC9-4AE2-8C04-AD9AB53EE29F}"/>
              </a:ext>
            </a:extLst>
          </p:cNvPr>
          <p:cNvSpPr/>
          <p:nvPr/>
        </p:nvSpPr>
        <p:spPr>
          <a:xfrm>
            <a:off x="6962749" y="1684398"/>
            <a:ext cx="2179320" cy="87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network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7FBA43-4F76-4AA8-BAEA-4C8E553CC1A3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5085516" y="2101343"/>
            <a:ext cx="1877233" cy="19550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9FFDDB0-1E00-48AB-9933-66B364454987}"/>
              </a:ext>
            </a:extLst>
          </p:cNvPr>
          <p:cNvSpPr/>
          <p:nvPr/>
        </p:nvSpPr>
        <p:spPr>
          <a:xfrm>
            <a:off x="11205958" y="1764259"/>
            <a:ext cx="1892120" cy="713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Loss 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C84F038-EA95-490B-8D29-8B04D74FE4BF}"/>
              </a:ext>
            </a:extLst>
          </p:cNvPr>
          <p:cNvCxnSpPr>
            <a:cxnSpLocks/>
            <a:stCxn id="52" idx="2"/>
            <a:endCxn id="10" idx="0"/>
          </p:cNvCxnSpPr>
          <p:nvPr/>
        </p:nvCxnSpPr>
        <p:spPr>
          <a:xfrm flipH="1">
            <a:off x="12152015" y="2477527"/>
            <a:ext cx="3" cy="719555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B952A4-2292-4526-9BD7-2F5270FD60AF}"/>
                  </a:ext>
                </a:extLst>
              </p:cNvPr>
              <p:cNvSpPr txBox="1"/>
              <p:nvPr/>
            </p:nvSpPr>
            <p:spPr>
              <a:xfrm>
                <a:off x="3232674" y="3251726"/>
                <a:ext cx="1881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Reconstruction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B952A4-2292-4526-9BD7-2F5270FD6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74" y="3251726"/>
                <a:ext cx="1881873" cy="923330"/>
              </a:xfrm>
              <a:prstGeom prst="rect">
                <a:avLst/>
              </a:prstGeom>
              <a:blipFill>
                <a:blip r:embed="rId3"/>
                <a:stretch>
                  <a:fillRect t="-3289" r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37C8790-BE43-4D21-AD03-AA0E49A23C6B}"/>
              </a:ext>
            </a:extLst>
          </p:cNvPr>
          <p:cNvCxnSpPr>
            <a:cxnSpLocks/>
          </p:cNvCxnSpPr>
          <p:nvPr/>
        </p:nvCxnSpPr>
        <p:spPr>
          <a:xfrm>
            <a:off x="9772045" y="2333101"/>
            <a:ext cx="1433913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/>
              <p:nvPr/>
            </p:nvSpPr>
            <p:spPr>
              <a:xfrm>
                <a:off x="9108899" y="2427264"/>
                <a:ext cx="1881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99" y="2427264"/>
                <a:ext cx="1881873" cy="923330"/>
              </a:xfrm>
              <a:prstGeom prst="rect">
                <a:avLst/>
              </a:prstGeom>
              <a:blipFill>
                <a:blip r:embed="rId4"/>
                <a:stretch>
                  <a:fillRect t="-3289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DE40756-0D97-4A00-9FAA-6B913CF93FEB}"/>
                  </a:ext>
                </a:extLst>
              </p:cNvPr>
              <p:cNvSpPr txBox="1"/>
              <p:nvPr/>
            </p:nvSpPr>
            <p:spPr>
              <a:xfrm>
                <a:off x="9324085" y="1081618"/>
                <a:ext cx="1881873" cy="11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 Result: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algn="ctr"/>
                <a:endParaRPr lang="zh-CN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DE40756-0D97-4A00-9FAA-6B913CF9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085" y="1081618"/>
                <a:ext cx="1881873" cy="1193981"/>
              </a:xfrm>
              <a:prstGeom prst="rect">
                <a:avLst/>
              </a:prstGeom>
              <a:blipFill>
                <a:blip r:embed="rId5"/>
                <a:stretch>
                  <a:fillRect t="-2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41944E-AB27-4209-8557-47F01F527B58}"/>
              </a:ext>
            </a:extLst>
          </p:cNvPr>
          <p:cNvCxnSpPr>
            <a:cxnSpLocks/>
          </p:cNvCxnSpPr>
          <p:nvPr/>
        </p:nvCxnSpPr>
        <p:spPr>
          <a:xfrm>
            <a:off x="9142069" y="2005143"/>
            <a:ext cx="2063889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1A96409-D105-47BF-ACC9-09C5E9CA1320}"/>
              </a:ext>
            </a:extLst>
          </p:cNvPr>
          <p:cNvCxnSpPr>
            <a:cxnSpLocks/>
            <a:stCxn id="14" idx="3"/>
            <a:endCxn id="10" idx="2"/>
          </p:cNvCxnSpPr>
          <p:nvPr/>
        </p:nvCxnSpPr>
        <p:spPr>
          <a:xfrm>
            <a:off x="8223429" y="3465597"/>
            <a:ext cx="3652814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94BD92C-DF7B-4FD7-A54B-72EF77AAB18E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12427786" y="3465597"/>
            <a:ext cx="734900" cy="1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89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/>
              <p:nvPr/>
            </p:nvSpPr>
            <p:spPr>
              <a:xfrm>
                <a:off x="3640872" y="2533011"/>
                <a:ext cx="21793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Signal: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872" y="2533011"/>
                <a:ext cx="2179319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09FFDDB0-1E00-48AB-9933-66B364454987}"/>
              </a:ext>
            </a:extLst>
          </p:cNvPr>
          <p:cNvSpPr/>
          <p:nvPr/>
        </p:nvSpPr>
        <p:spPr>
          <a:xfrm>
            <a:off x="9518769" y="2884052"/>
            <a:ext cx="1892120" cy="8512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Cross-entropy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37C8790-BE43-4D21-AD03-AA0E49A23C6B}"/>
              </a:ext>
            </a:extLst>
          </p:cNvPr>
          <p:cNvCxnSpPr>
            <a:cxnSpLocks/>
            <a:stCxn id="117" idx="3"/>
            <a:endCxn id="52" idx="1"/>
          </p:cNvCxnSpPr>
          <p:nvPr/>
        </p:nvCxnSpPr>
        <p:spPr>
          <a:xfrm>
            <a:off x="8381563" y="3289700"/>
            <a:ext cx="1137206" cy="19956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/>
              <p:nvPr/>
            </p:nvSpPr>
            <p:spPr>
              <a:xfrm>
                <a:off x="9590764" y="1712706"/>
                <a:ext cx="1881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764" y="1712706"/>
                <a:ext cx="1881873" cy="923330"/>
              </a:xfrm>
              <a:prstGeom prst="rect">
                <a:avLst/>
              </a:prstGeom>
              <a:blipFill>
                <a:blip r:embed="rId3"/>
                <a:stretch>
                  <a:fillRect t="-3974" b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矩形 116">
            <a:extLst>
              <a:ext uri="{FF2B5EF4-FFF2-40B4-BE49-F238E27FC236}">
                <a16:creationId xmlns:a16="http://schemas.microsoft.com/office/drawing/2014/main" id="{CA7A1EAF-D0A0-488E-B0AB-0470160B960D}"/>
              </a:ext>
            </a:extLst>
          </p:cNvPr>
          <p:cNvSpPr/>
          <p:nvPr/>
        </p:nvSpPr>
        <p:spPr>
          <a:xfrm>
            <a:off x="6202242" y="2864093"/>
            <a:ext cx="2179320" cy="851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network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9619488-52FE-4595-9ABA-1164E42451BC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065036" y="3282447"/>
            <a:ext cx="1137206" cy="7257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87555D-8453-43E3-A1BB-C5145356DBE9}"/>
              </a:ext>
            </a:extLst>
          </p:cNvPr>
          <p:cNvCxnSpPr>
            <a:cxnSpLocks/>
          </p:cNvCxnSpPr>
          <p:nvPr/>
        </p:nvCxnSpPr>
        <p:spPr>
          <a:xfrm>
            <a:off x="10474551" y="2659697"/>
            <a:ext cx="1" cy="22435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64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90C26EB-5BE4-427E-A4B7-0D00BF522FEA}"/>
              </a:ext>
            </a:extLst>
          </p:cNvPr>
          <p:cNvSpPr/>
          <p:nvPr/>
        </p:nvSpPr>
        <p:spPr>
          <a:xfrm>
            <a:off x="4691342" y="2826898"/>
            <a:ext cx="1773460" cy="87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higher-order statistics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CCB8A7A-F618-4B0F-B13E-FFD2A523A95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64801" y="3263393"/>
            <a:ext cx="1189658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/>
              <p:nvPr/>
            </p:nvSpPr>
            <p:spPr>
              <a:xfrm>
                <a:off x="2987464" y="2429660"/>
                <a:ext cx="16131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Signal: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464" y="2429660"/>
                <a:ext cx="1613191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115488B-9AD3-4909-A40F-EBD3066454F2}"/>
              </a:ext>
            </a:extLst>
          </p:cNvPr>
          <p:cNvCxnSpPr>
            <a:cxnSpLocks/>
          </p:cNvCxnSpPr>
          <p:nvPr/>
        </p:nvCxnSpPr>
        <p:spPr>
          <a:xfrm>
            <a:off x="3594062" y="3248877"/>
            <a:ext cx="1097280" cy="0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9FFDDB0-1E00-48AB-9933-66B364454987}"/>
              </a:ext>
            </a:extLst>
          </p:cNvPr>
          <p:cNvSpPr/>
          <p:nvPr/>
        </p:nvSpPr>
        <p:spPr>
          <a:xfrm>
            <a:off x="10947519" y="2865002"/>
            <a:ext cx="1892120" cy="8512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Cross-entropy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37C8790-BE43-4D21-AD03-AA0E49A23C6B}"/>
              </a:ext>
            </a:extLst>
          </p:cNvPr>
          <p:cNvCxnSpPr>
            <a:cxnSpLocks/>
            <a:stCxn id="117" idx="3"/>
            <a:endCxn id="52" idx="1"/>
          </p:cNvCxnSpPr>
          <p:nvPr/>
        </p:nvCxnSpPr>
        <p:spPr>
          <a:xfrm>
            <a:off x="9810312" y="3270650"/>
            <a:ext cx="1137206" cy="19956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/>
              <p:nvPr/>
            </p:nvSpPr>
            <p:spPr>
              <a:xfrm>
                <a:off x="11019514" y="1693657"/>
                <a:ext cx="1881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514" y="1693657"/>
                <a:ext cx="1881873" cy="923330"/>
              </a:xfrm>
              <a:prstGeom prst="rect">
                <a:avLst/>
              </a:prstGeom>
              <a:blipFill>
                <a:blip r:embed="rId3"/>
                <a:stretch>
                  <a:fillRect t="-3974" b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矩形 116">
            <a:extLst>
              <a:ext uri="{FF2B5EF4-FFF2-40B4-BE49-F238E27FC236}">
                <a16:creationId xmlns:a16="http://schemas.microsoft.com/office/drawing/2014/main" id="{CA7A1EAF-D0A0-488E-B0AB-0470160B960D}"/>
              </a:ext>
            </a:extLst>
          </p:cNvPr>
          <p:cNvSpPr/>
          <p:nvPr/>
        </p:nvSpPr>
        <p:spPr>
          <a:xfrm>
            <a:off x="7630992" y="2845043"/>
            <a:ext cx="2179320" cy="851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network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87555D-8453-43E3-A1BB-C5145356DBE9}"/>
              </a:ext>
            </a:extLst>
          </p:cNvPr>
          <p:cNvCxnSpPr>
            <a:cxnSpLocks/>
          </p:cNvCxnSpPr>
          <p:nvPr/>
        </p:nvCxnSpPr>
        <p:spPr>
          <a:xfrm>
            <a:off x="11903301" y="2640646"/>
            <a:ext cx="1" cy="22435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317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90C26EB-5BE4-427E-A4B7-0D00BF522FEA}"/>
              </a:ext>
            </a:extLst>
          </p:cNvPr>
          <p:cNvSpPr/>
          <p:nvPr/>
        </p:nvSpPr>
        <p:spPr>
          <a:xfrm>
            <a:off x="3053041" y="2769748"/>
            <a:ext cx="1773460" cy="87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Denoising Network 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09F2B6-D34B-45F9-B8DF-C0A012ED5379}"/>
              </a:ext>
            </a:extLst>
          </p:cNvPr>
          <p:cNvSpPr/>
          <p:nvPr/>
        </p:nvSpPr>
        <p:spPr>
          <a:xfrm>
            <a:off x="6016162" y="2769748"/>
            <a:ext cx="1944477" cy="872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CCB8A7A-F618-4B0F-B13E-FFD2A523A95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826502" y="3206243"/>
            <a:ext cx="1189658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/>
              <p:nvPr/>
            </p:nvSpPr>
            <p:spPr>
              <a:xfrm>
                <a:off x="1349162" y="2372508"/>
                <a:ext cx="16131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Signal: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62" y="2372508"/>
                <a:ext cx="1613191" cy="646331"/>
              </a:xfrm>
              <a:prstGeom prst="rect">
                <a:avLst/>
              </a:prstGeom>
              <a:blipFill>
                <a:blip r:embed="rId2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115488B-9AD3-4909-A40F-EBD3066454F2}"/>
              </a:ext>
            </a:extLst>
          </p:cNvPr>
          <p:cNvCxnSpPr>
            <a:cxnSpLocks/>
          </p:cNvCxnSpPr>
          <p:nvPr/>
        </p:nvCxnSpPr>
        <p:spPr>
          <a:xfrm>
            <a:off x="1955761" y="3191727"/>
            <a:ext cx="1097280" cy="0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9FFDDB0-1E00-48AB-9933-66B364454987}"/>
              </a:ext>
            </a:extLst>
          </p:cNvPr>
          <p:cNvSpPr/>
          <p:nvPr/>
        </p:nvSpPr>
        <p:spPr>
          <a:xfrm>
            <a:off x="12414369" y="2807852"/>
            <a:ext cx="1892120" cy="8512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Cross-entropy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B952A4-2292-4526-9BD7-2F5270FD60AF}"/>
                  </a:ext>
                </a:extLst>
              </p:cNvPr>
              <p:cNvSpPr txBox="1"/>
              <p:nvPr/>
            </p:nvSpPr>
            <p:spPr>
              <a:xfrm>
                <a:off x="6047464" y="1622067"/>
                <a:ext cx="1881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Reconstruction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B952A4-2292-4526-9BD7-2F5270FD6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64" y="1622067"/>
                <a:ext cx="1881873" cy="923330"/>
              </a:xfrm>
              <a:prstGeom prst="rect">
                <a:avLst/>
              </a:prstGeom>
              <a:blipFill>
                <a:blip r:embed="rId3"/>
                <a:stretch>
                  <a:fillRect t="-3289" r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37C8790-BE43-4D21-AD03-AA0E49A23C6B}"/>
              </a:ext>
            </a:extLst>
          </p:cNvPr>
          <p:cNvCxnSpPr>
            <a:cxnSpLocks/>
            <a:stCxn id="117" idx="3"/>
            <a:endCxn id="52" idx="1"/>
          </p:cNvCxnSpPr>
          <p:nvPr/>
        </p:nvCxnSpPr>
        <p:spPr>
          <a:xfrm>
            <a:off x="11277162" y="3213501"/>
            <a:ext cx="1137206" cy="19956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/>
              <p:nvPr/>
            </p:nvSpPr>
            <p:spPr>
              <a:xfrm>
                <a:off x="12486364" y="1636507"/>
                <a:ext cx="1881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6364" y="1636507"/>
                <a:ext cx="1881873" cy="923330"/>
              </a:xfrm>
              <a:prstGeom prst="rect">
                <a:avLst/>
              </a:prstGeom>
              <a:blipFill>
                <a:blip r:embed="rId4"/>
                <a:stretch>
                  <a:fillRect t="-3289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A860157-D45F-4846-B382-3ECF4AA57E71}"/>
              </a:ext>
            </a:extLst>
          </p:cNvPr>
          <p:cNvCxnSpPr>
            <a:cxnSpLocks/>
            <a:stCxn id="92" idx="2"/>
            <a:endCxn id="14" idx="0"/>
          </p:cNvCxnSpPr>
          <p:nvPr/>
        </p:nvCxnSpPr>
        <p:spPr>
          <a:xfrm>
            <a:off x="6988399" y="2545399"/>
            <a:ext cx="0" cy="224351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CA7A1EAF-D0A0-488E-B0AB-0470160B960D}"/>
              </a:ext>
            </a:extLst>
          </p:cNvPr>
          <p:cNvSpPr/>
          <p:nvPr/>
        </p:nvSpPr>
        <p:spPr>
          <a:xfrm>
            <a:off x="9097842" y="2787893"/>
            <a:ext cx="2179320" cy="851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network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9619488-52FE-4595-9ABA-1164E42451BC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7960637" y="3206247"/>
            <a:ext cx="1137206" cy="7257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87555D-8453-43E3-A1BB-C5145356DBE9}"/>
              </a:ext>
            </a:extLst>
          </p:cNvPr>
          <p:cNvCxnSpPr>
            <a:cxnSpLocks/>
          </p:cNvCxnSpPr>
          <p:nvPr/>
        </p:nvCxnSpPr>
        <p:spPr>
          <a:xfrm>
            <a:off x="13370151" y="2583496"/>
            <a:ext cx="1" cy="22435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DDD990E-9C01-4AA2-9456-1AFE75186F09}"/>
              </a:ext>
            </a:extLst>
          </p:cNvPr>
          <p:cNvCxnSpPr>
            <a:cxnSpLocks/>
          </p:cNvCxnSpPr>
          <p:nvPr/>
        </p:nvCxnSpPr>
        <p:spPr>
          <a:xfrm>
            <a:off x="4709196" y="3200447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5E6BBAA-EBE7-4483-8F79-8DF38FBAF69A}"/>
              </a:ext>
            </a:extLst>
          </p:cNvPr>
          <p:cNvCxnSpPr>
            <a:cxnSpLocks/>
          </p:cNvCxnSpPr>
          <p:nvPr/>
        </p:nvCxnSpPr>
        <p:spPr>
          <a:xfrm>
            <a:off x="6021178" y="3219497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C5E7DF8-A644-49C5-ACB5-7F8729B14ACD}"/>
              </a:ext>
            </a:extLst>
          </p:cNvPr>
          <p:cNvCxnSpPr>
            <a:cxnSpLocks/>
          </p:cNvCxnSpPr>
          <p:nvPr/>
        </p:nvCxnSpPr>
        <p:spPr>
          <a:xfrm>
            <a:off x="7473950" y="3238541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C69977-A71A-4B71-B945-86580EF70925}"/>
              </a:ext>
            </a:extLst>
          </p:cNvPr>
          <p:cNvCxnSpPr>
            <a:cxnSpLocks/>
          </p:cNvCxnSpPr>
          <p:nvPr/>
        </p:nvCxnSpPr>
        <p:spPr>
          <a:xfrm>
            <a:off x="10186435" y="3257589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DAFA0A7-43DF-43DB-A84A-DA9D2618EC27}"/>
              </a:ext>
            </a:extLst>
          </p:cNvPr>
          <p:cNvCxnSpPr>
            <a:cxnSpLocks/>
          </p:cNvCxnSpPr>
          <p:nvPr/>
        </p:nvCxnSpPr>
        <p:spPr>
          <a:xfrm>
            <a:off x="8727280" y="3238541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B9F60D3-F3A6-408B-A3DD-DB87B6CE7E15}"/>
              </a:ext>
            </a:extLst>
          </p:cNvPr>
          <p:cNvCxnSpPr>
            <a:cxnSpLocks/>
          </p:cNvCxnSpPr>
          <p:nvPr/>
        </p:nvCxnSpPr>
        <p:spPr>
          <a:xfrm>
            <a:off x="3268251" y="3219497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CE3F5A0-43CF-4DFE-A69B-64CC41E28448}"/>
              </a:ext>
            </a:extLst>
          </p:cNvPr>
          <p:cNvCxnSpPr>
            <a:cxnSpLocks/>
          </p:cNvCxnSpPr>
          <p:nvPr/>
        </p:nvCxnSpPr>
        <p:spPr>
          <a:xfrm>
            <a:off x="11609824" y="3257580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AD4336E-05DD-4295-9E3F-CF413F2E0649}"/>
              </a:ext>
            </a:extLst>
          </p:cNvPr>
          <p:cNvSpPr/>
          <p:nvPr/>
        </p:nvSpPr>
        <p:spPr>
          <a:xfrm>
            <a:off x="4437648" y="1162103"/>
            <a:ext cx="342900" cy="4286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4719B2-14C2-41F6-A714-EA9208606F02}"/>
              </a:ext>
            </a:extLst>
          </p:cNvPr>
          <p:cNvSpPr/>
          <p:nvPr/>
        </p:nvSpPr>
        <p:spPr>
          <a:xfrm>
            <a:off x="5811627" y="1981248"/>
            <a:ext cx="323850" cy="2419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03A61B-4D95-4259-9436-65E4FB096C42}"/>
              </a:ext>
            </a:extLst>
          </p:cNvPr>
          <p:cNvSpPr/>
          <p:nvPr/>
        </p:nvSpPr>
        <p:spPr>
          <a:xfrm>
            <a:off x="3018639" y="1028749"/>
            <a:ext cx="323850" cy="4591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D4F8F5-C2CE-4E9E-8F66-C69EB255201F}"/>
              </a:ext>
            </a:extLst>
          </p:cNvPr>
          <p:cNvSpPr/>
          <p:nvPr/>
        </p:nvSpPr>
        <p:spPr>
          <a:xfrm>
            <a:off x="7207251" y="2628950"/>
            <a:ext cx="357894" cy="1285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882FF1-7A9D-460A-AF45-77D43C406A24}"/>
              </a:ext>
            </a:extLst>
          </p:cNvPr>
          <p:cNvSpPr/>
          <p:nvPr/>
        </p:nvSpPr>
        <p:spPr>
          <a:xfrm>
            <a:off x="8543130" y="2628950"/>
            <a:ext cx="323850" cy="12858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1F597D-F1E1-4433-AE99-4BCE519F47AB}"/>
              </a:ext>
            </a:extLst>
          </p:cNvPr>
          <p:cNvSpPr/>
          <p:nvPr/>
        </p:nvSpPr>
        <p:spPr>
          <a:xfrm>
            <a:off x="9852819" y="1981248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D0E841-8D9B-4051-8820-F5C7CFDDFF7F}"/>
              </a:ext>
            </a:extLst>
          </p:cNvPr>
          <p:cNvSpPr/>
          <p:nvPr/>
        </p:nvSpPr>
        <p:spPr>
          <a:xfrm>
            <a:off x="11292124" y="1028750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BC0868D-ECD9-46B9-9565-9368895104BF}"/>
              </a:ext>
            </a:extLst>
          </p:cNvPr>
          <p:cNvSpPr/>
          <p:nvPr/>
        </p:nvSpPr>
        <p:spPr>
          <a:xfrm>
            <a:off x="12626614" y="1028740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2A50AB-335C-40F0-BB3B-065EE69126A8}"/>
              </a:ext>
            </a:extLst>
          </p:cNvPr>
          <p:cNvSpPr/>
          <p:nvPr/>
        </p:nvSpPr>
        <p:spPr>
          <a:xfrm>
            <a:off x="4360147" y="1235127"/>
            <a:ext cx="342900" cy="4286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9F081FD-342C-418D-80D3-7527DCC33333}"/>
              </a:ext>
            </a:extLst>
          </p:cNvPr>
          <p:cNvSpPr/>
          <p:nvPr/>
        </p:nvSpPr>
        <p:spPr>
          <a:xfrm>
            <a:off x="4284895" y="1295445"/>
            <a:ext cx="342900" cy="4286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951A64D-6664-4DDC-A8A7-8F3ABBFEFADC}"/>
              </a:ext>
            </a:extLst>
          </p:cNvPr>
          <p:cNvSpPr/>
          <p:nvPr/>
        </p:nvSpPr>
        <p:spPr>
          <a:xfrm>
            <a:off x="5760122" y="2030551"/>
            <a:ext cx="323850" cy="2419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758C26D-D4A8-43B7-BB78-F44733828707}"/>
              </a:ext>
            </a:extLst>
          </p:cNvPr>
          <p:cNvSpPr/>
          <p:nvPr/>
        </p:nvSpPr>
        <p:spPr>
          <a:xfrm>
            <a:off x="5711592" y="2089650"/>
            <a:ext cx="323850" cy="2419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C5E2BB7-954A-45D8-BBF4-3E4F6FB692B0}"/>
              </a:ext>
            </a:extLst>
          </p:cNvPr>
          <p:cNvSpPr/>
          <p:nvPr/>
        </p:nvSpPr>
        <p:spPr>
          <a:xfrm>
            <a:off x="7142051" y="2681325"/>
            <a:ext cx="357894" cy="1285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BAF14D-2ED5-45F8-88AE-0EC5D613D261}"/>
              </a:ext>
            </a:extLst>
          </p:cNvPr>
          <p:cNvSpPr/>
          <p:nvPr/>
        </p:nvSpPr>
        <p:spPr>
          <a:xfrm>
            <a:off x="7070786" y="2748010"/>
            <a:ext cx="357894" cy="1285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994CFA-CFCA-4A58-979E-D4EFE3AF590A}"/>
              </a:ext>
            </a:extLst>
          </p:cNvPr>
          <p:cNvSpPr/>
          <p:nvPr/>
        </p:nvSpPr>
        <p:spPr>
          <a:xfrm>
            <a:off x="8492462" y="2692942"/>
            <a:ext cx="323850" cy="12858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757222D-F3BD-4EC6-811A-9EC5A9C26C82}"/>
              </a:ext>
            </a:extLst>
          </p:cNvPr>
          <p:cNvSpPr/>
          <p:nvPr/>
        </p:nvSpPr>
        <p:spPr>
          <a:xfrm>
            <a:off x="8439725" y="2758948"/>
            <a:ext cx="323850" cy="12858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B7F82F5-13B3-4851-AD7D-0CE2BA3EFB09}"/>
              </a:ext>
            </a:extLst>
          </p:cNvPr>
          <p:cNvSpPr/>
          <p:nvPr/>
        </p:nvSpPr>
        <p:spPr>
          <a:xfrm>
            <a:off x="9778278" y="2049514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A9363CD-198E-4805-8BD9-E7771A2FF4C2}"/>
              </a:ext>
            </a:extLst>
          </p:cNvPr>
          <p:cNvSpPr/>
          <p:nvPr/>
        </p:nvSpPr>
        <p:spPr>
          <a:xfrm>
            <a:off x="9710868" y="2117668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5CDEFF9-E27F-4B89-AB12-8C5FC8C257E9}"/>
              </a:ext>
            </a:extLst>
          </p:cNvPr>
          <p:cNvSpPr/>
          <p:nvPr/>
        </p:nvSpPr>
        <p:spPr>
          <a:xfrm>
            <a:off x="11229199" y="1106362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155E276-57DB-4AF4-829E-5B0075A383B5}"/>
              </a:ext>
            </a:extLst>
          </p:cNvPr>
          <p:cNvSpPr/>
          <p:nvPr/>
        </p:nvSpPr>
        <p:spPr>
          <a:xfrm>
            <a:off x="11152341" y="1183975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8272FA7C-BB0D-41FB-AC20-1B5E2B306A2F}"/>
              </a:ext>
            </a:extLst>
          </p:cNvPr>
          <p:cNvSpPr/>
          <p:nvPr/>
        </p:nvSpPr>
        <p:spPr>
          <a:xfrm rot="16200000">
            <a:off x="5125651" y="3639064"/>
            <a:ext cx="374805" cy="479633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B5C536B-7D04-49F1-BF81-07247486E497}"/>
                  </a:ext>
                </a:extLst>
              </p:cNvPr>
              <p:cNvSpPr txBox="1"/>
              <p:nvPr/>
            </p:nvSpPr>
            <p:spPr>
              <a:xfrm>
                <a:off x="3842324" y="6259105"/>
                <a:ext cx="2941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zh-CN" altLang="zh-CN" sz="2000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B5C536B-7D04-49F1-BF81-07247486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24" y="6259105"/>
                <a:ext cx="2941458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左大括号 59">
            <a:extLst>
              <a:ext uri="{FF2B5EF4-FFF2-40B4-BE49-F238E27FC236}">
                <a16:creationId xmlns:a16="http://schemas.microsoft.com/office/drawing/2014/main" id="{50B5D88C-E7ED-4BFE-B360-27FCD5359652}"/>
              </a:ext>
            </a:extLst>
          </p:cNvPr>
          <p:cNvSpPr/>
          <p:nvPr/>
        </p:nvSpPr>
        <p:spPr>
          <a:xfrm rot="16200000">
            <a:off x="10466167" y="3644704"/>
            <a:ext cx="432463" cy="479633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20C572D-7381-4405-B50B-D6D0C45FDFCA}"/>
                  </a:ext>
                </a:extLst>
              </p:cNvPr>
              <p:cNvSpPr txBox="1"/>
              <p:nvPr/>
            </p:nvSpPr>
            <p:spPr>
              <a:xfrm>
                <a:off x="9171165" y="6243011"/>
                <a:ext cx="30224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g</m:t>
                      </m:r>
                    </m:oMath>
                  </m:oMathPara>
                </a14:m>
                <a:endParaRPr lang="zh-CN" altLang="zh-CN" sz="2000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20C572D-7381-4405-B50B-D6D0C45F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165" y="6243011"/>
                <a:ext cx="3022466" cy="400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632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DDD990E-9C01-4AA2-9456-1AFE75186F09}"/>
              </a:ext>
            </a:extLst>
          </p:cNvPr>
          <p:cNvCxnSpPr>
            <a:cxnSpLocks/>
          </p:cNvCxnSpPr>
          <p:nvPr/>
        </p:nvCxnSpPr>
        <p:spPr>
          <a:xfrm>
            <a:off x="3456866" y="3200447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5E6BBAA-EBE7-4483-8F79-8DF38FBAF69A}"/>
              </a:ext>
            </a:extLst>
          </p:cNvPr>
          <p:cNvCxnSpPr>
            <a:cxnSpLocks/>
          </p:cNvCxnSpPr>
          <p:nvPr/>
        </p:nvCxnSpPr>
        <p:spPr>
          <a:xfrm>
            <a:off x="4768848" y="3219497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ED608D9-F539-4C10-8449-29ED104F2625}"/>
              </a:ext>
            </a:extLst>
          </p:cNvPr>
          <p:cNvCxnSpPr>
            <a:cxnSpLocks/>
          </p:cNvCxnSpPr>
          <p:nvPr/>
        </p:nvCxnSpPr>
        <p:spPr>
          <a:xfrm>
            <a:off x="6100763" y="3248071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C5E7DF8-A644-49C5-ACB5-7F8729B14ACD}"/>
              </a:ext>
            </a:extLst>
          </p:cNvPr>
          <p:cNvCxnSpPr>
            <a:cxnSpLocks/>
          </p:cNvCxnSpPr>
          <p:nvPr/>
        </p:nvCxnSpPr>
        <p:spPr>
          <a:xfrm>
            <a:off x="7473950" y="3238541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C69977-A71A-4B71-B945-86580EF70925}"/>
              </a:ext>
            </a:extLst>
          </p:cNvPr>
          <p:cNvCxnSpPr>
            <a:cxnSpLocks/>
          </p:cNvCxnSpPr>
          <p:nvPr/>
        </p:nvCxnSpPr>
        <p:spPr>
          <a:xfrm>
            <a:off x="11418890" y="3257589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A49C599-279E-4997-972E-D8B53B36FC53}"/>
              </a:ext>
            </a:extLst>
          </p:cNvPr>
          <p:cNvCxnSpPr>
            <a:cxnSpLocks/>
          </p:cNvCxnSpPr>
          <p:nvPr/>
        </p:nvCxnSpPr>
        <p:spPr>
          <a:xfrm>
            <a:off x="10062368" y="3238541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DAFA0A7-43DF-43DB-A84A-DA9D2618EC27}"/>
              </a:ext>
            </a:extLst>
          </p:cNvPr>
          <p:cNvCxnSpPr>
            <a:cxnSpLocks/>
          </p:cNvCxnSpPr>
          <p:nvPr/>
        </p:nvCxnSpPr>
        <p:spPr>
          <a:xfrm>
            <a:off x="8727280" y="3238541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B9F60D3-F3A6-408B-A3DD-DB87B6CE7E15}"/>
              </a:ext>
            </a:extLst>
          </p:cNvPr>
          <p:cNvCxnSpPr>
            <a:cxnSpLocks/>
          </p:cNvCxnSpPr>
          <p:nvPr/>
        </p:nvCxnSpPr>
        <p:spPr>
          <a:xfrm>
            <a:off x="2015921" y="3219497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CE3F5A0-43CF-4DFE-A69B-64CC41E28448}"/>
              </a:ext>
            </a:extLst>
          </p:cNvPr>
          <p:cNvCxnSpPr>
            <a:cxnSpLocks/>
          </p:cNvCxnSpPr>
          <p:nvPr/>
        </p:nvCxnSpPr>
        <p:spPr>
          <a:xfrm>
            <a:off x="12842279" y="3257580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AD4336E-05DD-4295-9E3F-CF413F2E0649}"/>
              </a:ext>
            </a:extLst>
          </p:cNvPr>
          <p:cNvSpPr/>
          <p:nvPr/>
        </p:nvSpPr>
        <p:spPr>
          <a:xfrm>
            <a:off x="3185318" y="1162103"/>
            <a:ext cx="342900" cy="4286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4719B2-14C2-41F6-A714-EA9208606F02}"/>
              </a:ext>
            </a:extLst>
          </p:cNvPr>
          <p:cNvSpPr/>
          <p:nvPr/>
        </p:nvSpPr>
        <p:spPr>
          <a:xfrm>
            <a:off x="4559297" y="1981248"/>
            <a:ext cx="323850" cy="2419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29545E-66F3-4471-AAAC-A3A5C7201B52}"/>
              </a:ext>
            </a:extLst>
          </p:cNvPr>
          <p:cNvSpPr/>
          <p:nvPr/>
        </p:nvSpPr>
        <p:spPr>
          <a:xfrm>
            <a:off x="5878512" y="1981252"/>
            <a:ext cx="289806" cy="2419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03A61B-4D95-4259-9436-65E4FB096C42}"/>
              </a:ext>
            </a:extLst>
          </p:cNvPr>
          <p:cNvSpPr/>
          <p:nvPr/>
        </p:nvSpPr>
        <p:spPr>
          <a:xfrm>
            <a:off x="1766309" y="1028749"/>
            <a:ext cx="323850" cy="4591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D4F8F5-C2CE-4E9E-8F66-C69EB255201F}"/>
              </a:ext>
            </a:extLst>
          </p:cNvPr>
          <p:cNvSpPr/>
          <p:nvPr/>
        </p:nvSpPr>
        <p:spPr>
          <a:xfrm>
            <a:off x="7207251" y="2628950"/>
            <a:ext cx="357894" cy="1285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882FF1-7A9D-460A-AF45-77D43C406A24}"/>
              </a:ext>
            </a:extLst>
          </p:cNvPr>
          <p:cNvSpPr/>
          <p:nvPr/>
        </p:nvSpPr>
        <p:spPr>
          <a:xfrm>
            <a:off x="8543130" y="2628950"/>
            <a:ext cx="323850" cy="12858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317114-F230-4AC3-8104-88FA33CE7404}"/>
              </a:ext>
            </a:extLst>
          </p:cNvPr>
          <p:cNvSpPr/>
          <p:nvPr/>
        </p:nvSpPr>
        <p:spPr>
          <a:xfrm>
            <a:off x="11183939" y="1981230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1F597D-F1E1-4433-AE99-4BCE519F47AB}"/>
              </a:ext>
            </a:extLst>
          </p:cNvPr>
          <p:cNvSpPr/>
          <p:nvPr/>
        </p:nvSpPr>
        <p:spPr>
          <a:xfrm>
            <a:off x="9852819" y="1981248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D0E841-8D9B-4051-8820-F5C7CFDDFF7F}"/>
              </a:ext>
            </a:extLst>
          </p:cNvPr>
          <p:cNvSpPr/>
          <p:nvPr/>
        </p:nvSpPr>
        <p:spPr>
          <a:xfrm>
            <a:off x="12524579" y="1028750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D28CB-723A-47A3-805C-743CCA295690}"/>
              </a:ext>
            </a:extLst>
          </p:cNvPr>
          <p:cNvSpPr txBox="1"/>
          <p:nvPr/>
        </p:nvSpPr>
        <p:spPr>
          <a:xfrm>
            <a:off x="1967398" y="1522139"/>
            <a:ext cx="1190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1*3*256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678ABC-3D74-4978-99CA-02D365D4BE54}"/>
              </a:ext>
            </a:extLst>
          </p:cNvPr>
          <p:cNvSpPr txBox="1"/>
          <p:nvPr/>
        </p:nvSpPr>
        <p:spPr>
          <a:xfrm>
            <a:off x="3501872" y="1522139"/>
            <a:ext cx="1213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MaxPooling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1*2*80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CB1B8F0-733B-4A3F-93DF-357CB47907DB}"/>
              </a:ext>
            </a:extLst>
          </p:cNvPr>
          <p:cNvSpPr txBox="1"/>
          <p:nvPr/>
        </p:nvSpPr>
        <p:spPr>
          <a:xfrm>
            <a:off x="4715834" y="2062747"/>
            <a:ext cx="126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1*3*64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B07FDB1-4BD4-4653-893E-95B18CA2E567}"/>
              </a:ext>
            </a:extLst>
          </p:cNvPr>
          <p:cNvSpPr txBox="1"/>
          <p:nvPr/>
        </p:nvSpPr>
        <p:spPr>
          <a:xfrm>
            <a:off x="6194530" y="2017852"/>
            <a:ext cx="1224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MaxPooling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1*2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BC6020A-A0EC-4C74-844E-98383B840156}"/>
              </a:ext>
            </a:extLst>
          </p:cNvPr>
          <p:cNvSpPr txBox="1"/>
          <p:nvPr/>
        </p:nvSpPr>
        <p:spPr>
          <a:xfrm>
            <a:off x="7394373" y="2362458"/>
            <a:ext cx="126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1*3*64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F915C9D-D989-4B51-B582-ADECC0541FE9}"/>
              </a:ext>
            </a:extLst>
          </p:cNvPr>
          <p:cNvSpPr txBox="1"/>
          <p:nvPr/>
        </p:nvSpPr>
        <p:spPr>
          <a:xfrm>
            <a:off x="8667832" y="2010418"/>
            <a:ext cx="1123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1*2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9698BEB-E700-4D31-9C33-E6A788FA6AF4}"/>
              </a:ext>
            </a:extLst>
          </p:cNvPr>
          <p:cNvSpPr txBox="1"/>
          <p:nvPr/>
        </p:nvSpPr>
        <p:spPr>
          <a:xfrm>
            <a:off x="9987541" y="2046614"/>
            <a:ext cx="126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1*3*64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732DFFD-4CFF-4977-AA00-74635CF81480}"/>
              </a:ext>
            </a:extLst>
          </p:cNvPr>
          <p:cNvSpPr txBox="1"/>
          <p:nvPr/>
        </p:nvSpPr>
        <p:spPr>
          <a:xfrm>
            <a:off x="11355859" y="1462581"/>
            <a:ext cx="1120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1*2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BC0868D-ECD9-46B9-9565-9368895104BF}"/>
              </a:ext>
            </a:extLst>
          </p:cNvPr>
          <p:cNvSpPr/>
          <p:nvPr/>
        </p:nvSpPr>
        <p:spPr>
          <a:xfrm>
            <a:off x="13859069" y="1028740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9B0C6FF-A29C-4C00-98B8-B964D75EED23}"/>
              </a:ext>
            </a:extLst>
          </p:cNvPr>
          <p:cNvSpPr txBox="1"/>
          <p:nvPr/>
        </p:nvSpPr>
        <p:spPr>
          <a:xfrm>
            <a:off x="12788942" y="1462574"/>
            <a:ext cx="1123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1*3*1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0DE2FF0-705B-412D-8426-F8C19B2854BD}"/>
              </a:ext>
            </a:extLst>
          </p:cNvPr>
          <p:cNvSpPr txBox="1"/>
          <p:nvPr/>
        </p:nvSpPr>
        <p:spPr>
          <a:xfrm>
            <a:off x="1089788" y="350293"/>
            <a:ext cx="171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 Signal:</a:t>
            </a:r>
          </a:p>
          <a:p>
            <a:pPr algn="ctr"/>
            <a:r>
              <a:rPr lang="en-US" altLang="zh-CN" sz="2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2*</a:t>
            </a:r>
            <a:r>
              <a:rPr lang="en-US" altLang="zh-CN" sz="2000" i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*1</a:t>
            </a:r>
            <a:endParaRPr lang="zh-CN" altLang="zh-CN" sz="20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9F83704-E4CC-4BB7-A7B0-BE6573D3DC47}"/>
              </a:ext>
            </a:extLst>
          </p:cNvPr>
          <p:cNvSpPr txBox="1"/>
          <p:nvPr/>
        </p:nvSpPr>
        <p:spPr>
          <a:xfrm>
            <a:off x="13029371" y="320854"/>
            <a:ext cx="1983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 Signal:</a:t>
            </a:r>
          </a:p>
          <a:p>
            <a:pPr algn="ctr"/>
            <a:r>
              <a:rPr lang="en-US" altLang="zh-CN" sz="2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2*</a:t>
            </a:r>
            <a:r>
              <a:rPr lang="en-US" altLang="zh-CN" sz="2000" i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*1</a:t>
            </a:r>
            <a:endParaRPr lang="zh-CN" altLang="zh-CN" sz="20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2A50AB-335C-40F0-BB3B-065EE69126A8}"/>
              </a:ext>
            </a:extLst>
          </p:cNvPr>
          <p:cNvSpPr/>
          <p:nvPr/>
        </p:nvSpPr>
        <p:spPr>
          <a:xfrm>
            <a:off x="3107817" y="1235127"/>
            <a:ext cx="342900" cy="4286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9F081FD-342C-418D-80D3-7527DCC33333}"/>
              </a:ext>
            </a:extLst>
          </p:cNvPr>
          <p:cNvSpPr/>
          <p:nvPr/>
        </p:nvSpPr>
        <p:spPr>
          <a:xfrm>
            <a:off x="3032565" y="1295445"/>
            <a:ext cx="342900" cy="42862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951A64D-6664-4DDC-A8A7-8F3ABBFEFADC}"/>
              </a:ext>
            </a:extLst>
          </p:cNvPr>
          <p:cNvSpPr/>
          <p:nvPr/>
        </p:nvSpPr>
        <p:spPr>
          <a:xfrm>
            <a:off x="4507792" y="2030551"/>
            <a:ext cx="323850" cy="2419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758C26D-D4A8-43B7-BB78-F44733828707}"/>
              </a:ext>
            </a:extLst>
          </p:cNvPr>
          <p:cNvSpPr/>
          <p:nvPr/>
        </p:nvSpPr>
        <p:spPr>
          <a:xfrm>
            <a:off x="4459262" y="2089650"/>
            <a:ext cx="323850" cy="2419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9A44456-21A7-4955-8521-BC03183ADF0B}"/>
              </a:ext>
            </a:extLst>
          </p:cNvPr>
          <p:cNvSpPr/>
          <p:nvPr/>
        </p:nvSpPr>
        <p:spPr>
          <a:xfrm>
            <a:off x="5814253" y="2046615"/>
            <a:ext cx="289806" cy="2419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CE0208D-D87B-4D83-90DD-344B8DEB38C4}"/>
              </a:ext>
            </a:extLst>
          </p:cNvPr>
          <p:cNvSpPr/>
          <p:nvPr/>
        </p:nvSpPr>
        <p:spPr>
          <a:xfrm>
            <a:off x="5757434" y="2114599"/>
            <a:ext cx="289806" cy="2419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C5E2BB7-954A-45D8-BBF4-3E4F6FB692B0}"/>
              </a:ext>
            </a:extLst>
          </p:cNvPr>
          <p:cNvSpPr/>
          <p:nvPr/>
        </p:nvSpPr>
        <p:spPr>
          <a:xfrm>
            <a:off x="7142051" y="2681325"/>
            <a:ext cx="357894" cy="1285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BAF14D-2ED5-45F8-88AE-0EC5D613D261}"/>
              </a:ext>
            </a:extLst>
          </p:cNvPr>
          <p:cNvSpPr/>
          <p:nvPr/>
        </p:nvSpPr>
        <p:spPr>
          <a:xfrm>
            <a:off x="7070786" y="2748010"/>
            <a:ext cx="357894" cy="12858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994CFA-CFCA-4A58-979E-D4EFE3AF590A}"/>
              </a:ext>
            </a:extLst>
          </p:cNvPr>
          <p:cNvSpPr/>
          <p:nvPr/>
        </p:nvSpPr>
        <p:spPr>
          <a:xfrm>
            <a:off x="8492462" y="2692942"/>
            <a:ext cx="323850" cy="12858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757222D-F3BD-4EC6-811A-9EC5A9C26C82}"/>
              </a:ext>
            </a:extLst>
          </p:cNvPr>
          <p:cNvSpPr/>
          <p:nvPr/>
        </p:nvSpPr>
        <p:spPr>
          <a:xfrm>
            <a:off x="8439725" y="2758948"/>
            <a:ext cx="323850" cy="12858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B7F82F5-13B3-4851-AD7D-0CE2BA3EFB09}"/>
              </a:ext>
            </a:extLst>
          </p:cNvPr>
          <p:cNvSpPr/>
          <p:nvPr/>
        </p:nvSpPr>
        <p:spPr>
          <a:xfrm>
            <a:off x="9778278" y="2049514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A9363CD-198E-4805-8BD9-E7771A2FF4C2}"/>
              </a:ext>
            </a:extLst>
          </p:cNvPr>
          <p:cNvSpPr/>
          <p:nvPr/>
        </p:nvSpPr>
        <p:spPr>
          <a:xfrm>
            <a:off x="9710868" y="2117668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1E566D4-5391-4AB2-A494-C89A170342E1}"/>
              </a:ext>
            </a:extLst>
          </p:cNvPr>
          <p:cNvSpPr/>
          <p:nvPr/>
        </p:nvSpPr>
        <p:spPr>
          <a:xfrm>
            <a:off x="11109398" y="2046593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2C923CC-0B21-43F4-A896-308C6125E579}"/>
              </a:ext>
            </a:extLst>
          </p:cNvPr>
          <p:cNvSpPr/>
          <p:nvPr/>
        </p:nvSpPr>
        <p:spPr>
          <a:xfrm>
            <a:off x="11042640" y="2126206"/>
            <a:ext cx="323850" cy="2419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5CDEFF9-E27F-4B89-AB12-8C5FC8C257E9}"/>
              </a:ext>
            </a:extLst>
          </p:cNvPr>
          <p:cNvSpPr/>
          <p:nvPr/>
        </p:nvSpPr>
        <p:spPr>
          <a:xfrm>
            <a:off x="12461654" y="1106362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155E276-57DB-4AF4-829E-5B0075A383B5}"/>
              </a:ext>
            </a:extLst>
          </p:cNvPr>
          <p:cNvSpPr/>
          <p:nvPr/>
        </p:nvSpPr>
        <p:spPr>
          <a:xfrm>
            <a:off x="12384796" y="1183975"/>
            <a:ext cx="323850" cy="4591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8272FA7C-BB0D-41FB-AC20-1B5E2B306A2F}"/>
              </a:ext>
            </a:extLst>
          </p:cNvPr>
          <p:cNvSpPr/>
          <p:nvPr/>
        </p:nvSpPr>
        <p:spPr>
          <a:xfrm rot="16200000">
            <a:off x="4590723" y="3330425"/>
            <a:ext cx="420543" cy="542166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B5C536B-7D04-49F1-BF81-07247486E497}"/>
                  </a:ext>
                </a:extLst>
              </p:cNvPr>
              <p:cNvSpPr txBox="1"/>
              <p:nvPr/>
            </p:nvSpPr>
            <p:spPr>
              <a:xfrm>
                <a:off x="3375465" y="6315058"/>
                <a:ext cx="2941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zh-CN" altLang="zh-CN" sz="24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B5C536B-7D04-49F1-BF81-07247486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465" y="6315058"/>
                <a:ext cx="2941458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左大括号 59">
            <a:extLst>
              <a:ext uri="{FF2B5EF4-FFF2-40B4-BE49-F238E27FC236}">
                <a16:creationId xmlns:a16="http://schemas.microsoft.com/office/drawing/2014/main" id="{50B5D88C-E7ED-4BFE-B360-27FCD5359652}"/>
              </a:ext>
            </a:extLst>
          </p:cNvPr>
          <p:cNvSpPr/>
          <p:nvPr/>
        </p:nvSpPr>
        <p:spPr>
          <a:xfrm rot="16200000">
            <a:off x="10858565" y="3252306"/>
            <a:ext cx="426169" cy="557484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20C572D-7381-4405-B50B-D6D0C45FDFCA}"/>
                  </a:ext>
                </a:extLst>
              </p:cNvPr>
              <p:cNvSpPr txBox="1"/>
              <p:nvPr/>
            </p:nvSpPr>
            <p:spPr>
              <a:xfrm>
                <a:off x="9560415" y="6327371"/>
                <a:ext cx="30224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g</m:t>
                      </m:r>
                    </m:oMath>
                  </m:oMathPara>
                </a14:m>
                <a:endParaRPr lang="zh-CN" altLang="zh-CN" sz="24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20C572D-7381-4405-B50B-D6D0C45F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415" y="6327371"/>
                <a:ext cx="3022466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0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C4DED27-3663-4FC0-8176-4826ED1184E5}"/>
              </a:ext>
            </a:extLst>
          </p:cNvPr>
          <p:cNvSpPr txBox="1"/>
          <p:nvPr/>
        </p:nvSpPr>
        <p:spPr>
          <a:xfrm>
            <a:off x="340519" y="4412204"/>
            <a:ext cx="1528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       -20dB                                       -18dB                                       -16dB                                     -14dB                                     -12dB                                       -10dB 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675885-2EC8-4C32-8A80-0C137ACF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1" y="1941414"/>
            <a:ext cx="2502263" cy="24707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9AC9CD-836A-4D4D-A779-3087B3AC1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76" y="1932771"/>
            <a:ext cx="2502263" cy="24707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55F491-5B9E-4ACF-93F0-C122C09F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98" y="1941415"/>
            <a:ext cx="2502263" cy="24707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F3F2F31-5169-4682-93A9-AFE188BED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20" y="1924127"/>
            <a:ext cx="2511017" cy="247943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7638906-2CBD-4706-B32F-F418A4F3E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198" y="1924127"/>
            <a:ext cx="2511017" cy="247943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8169DC2-CCD9-4DC1-80C0-A331EE0C08FE}"/>
              </a:ext>
            </a:extLst>
          </p:cNvPr>
          <p:cNvSpPr txBox="1"/>
          <p:nvPr/>
        </p:nvSpPr>
        <p:spPr>
          <a:xfrm>
            <a:off x="7284894" y="334789"/>
            <a:ext cx="163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AMC</a:t>
            </a:r>
            <a:endParaRPr lang="zh-CN" altLang="en-US" sz="4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9ECC8A4-6DEF-40D8-A8A3-4A6551AC7C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475" y="1924127"/>
            <a:ext cx="2511017" cy="247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4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205541-DD91-4C37-B6CB-93F56BF5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3" y="1941414"/>
            <a:ext cx="2502263" cy="24707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4DED27-3663-4FC0-8176-4826ED1184E5}"/>
              </a:ext>
            </a:extLst>
          </p:cNvPr>
          <p:cNvSpPr txBox="1"/>
          <p:nvPr/>
        </p:nvSpPr>
        <p:spPr>
          <a:xfrm>
            <a:off x="137320" y="4412204"/>
            <a:ext cx="1531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       -20dB                                       -18dB                                       -16dB                                      -14dB                                    -12dB                                          -10dB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ED21D3-6BA1-4848-9858-F9B95E706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52" y="1944382"/>
            <a:ext cx="2502263" cy="24707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D54B5B-6EC8-44B0-AB66-D6505A53B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15" y="1941415"/>
            <a:ext cx="2502263" cy="24707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FB0E9A-F443-4BB5-85F7-96B7925F1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05" y="1941415"/>
            <a:ext cx="2502263" cy="2470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384474A-63F9-4AE4-BA8F-89AE49472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4" y="1941415"/>
            <a:ext cx="2502263" cy="247078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68773A5-C931-4B4D-9049-B564C7423050}"/>
              </a:ext>
            </a:extLst>
          </p:cNvPr>
          <p:cNvSpPr txBox="1"/>
          <p:nvPr/>
        </p:nvSpPr>
        <p:spPr>
          <a:xfrm>
            <a:off x="6629568" y="352078"/>
            <a:ext cx="3548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86">
              <a:defRPr/>
            </a:pPr>
            <a:r>
              <a:rPr lang="en-US" altLang="zh-CN" sz="4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AMC-</a:t>
            </a:r>
            <a:r>
              <a:rPr lang="en-US" altLang="zh-CN" sz="40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Dncnn</a:t>
            </a:r>
            <a:endParaRPr lang="zh-CN" altLang="en-US" sz="4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B31E59D-D065-4784-AB6C-1BC3329B9A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089" y="1941415"/>
            <a:ext cx="2502263" cy="247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79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5E650E-259D-450E-85EE-4CE891BB07A7}"/>
              </a:ext>
            </a:extLst>
          </p:cNvPr>
          <p:cNvSpPr/>
          <p:nvPr/>
        </p:nvSpPr>
        <p:spPr>
          <a:xfrm>
            <a:off x="6255827" y="232856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1C9DC3-EEC3-4E7F-B7E3-78D4CEC00D03}"/>
              </a:ext>
            </a:extLst>
          </p:cNvPr>
          <p:cNvSpPr/>
          <p:nvPr/>
        </p:nvSpPr>
        <p:spPr>
          <a:xfrm>
            <a:off x="6255827" y="319718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710F5B-40AE-4BE0-BEEC-61BDAD733A89}"/>
              </a:ext>
            </a:extLst>
          </p:cNvPr>
          <p:cNvSpPr/>
          <p:nvPr/>
        </p:nvSpPr>
        <p:spPr>
          <a:xfrm>
            <a:off x="6255827" y="4448948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C50C20-2524-4E42-BBAE-06FB9F985C63}"/>
              </a:ext>
            </a:extLst>
          </p:cNvPr>
          <p:cNvSpPr txBox="1"/>
          <p:nvPr/>
        </p:nvSpPr>
        <p:spPr>
          <a:xfrm>
            <a:off x="6434846" y="4045908"/>
            <a:ext cx="430887" cy="460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DF2543-E475-4F59-82F2-C2DAB7D3E06B}"/>
              </a:ext>
            </a:extLst>
          </p:cNvPr>
          <p:cNvSpPr/>
          <p:nvPr/>
        </p:nvSpPr>
        <p:spPr>
          <a:xfrm>
            <a:off x="7817928" y="232856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919ECE-F702-43D3-A0A8-85BB29DFB890}"/>
              </a:ext>
            </a:extLst>
          </p:cNvPr>
          <p:cNvSpPr/>
          <p:nvPr/>
        </p:nvSpPr>
        <p:spPr>
          <a:xfrm>
            <a:off x="7817928" y="319718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87FD6C1-AB9F-450D-A2C1-02BCF948A853}"/>
              </a:ext>
            </a:extLst>
          </p:cNvPr>
          <p:cNvSpPr/>
          <p:nvPr/>
        </p:nvSpPr>
        <p:spPr>
          <a:xfrm>
            <a:off x="7817928" y="4448948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B4A40F-69D6-4BDB-9F2E-6F4BB0A6D988}"/>
              </a:ext>
            </a:extLst>
          </p:cNvPr>
          <p:cNvSpPr txBox="1"/>
          <p:nvPr/>
        </p:nvSpPr>
        <p:spPr>
          <a:xfrm>
            <a:off x="7996948" y="4045908"/>
            <a:ext cx="430887" cy="460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42E6DA3-CA8E-4532-AF92-577845F534FB}"/>
              </a:ext>
            </a:extLst>
          </p:cNvPr>
          <p:cNvCxnSpPr>
            <a:stCxn id="2" idx="6"/>
            <a:endCxn id="15" idx="2"/>
          </p:cNvCxnSpPr>
          <p:nvPr/>
        </p:nvCxnSpPr>
        <p:spPr>
          <a:xfrm>
            <a:off x="6903827" y="2652561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56C158-D636-4E66-947C-D48D91B17ACC}"/>
              </a:ext>
            </a:extLst>
          </p:cNvPr>
          <p:cNvCxnSpPr>
            <a:cxnSpLocks/>
          </p:cNvCxnSpPr>
          <p:nvPr/>
        </p:nvCxnSpPr>
        <p:spPr>
          <a:xfrm>
            <a:off x="6903827" y="3523026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6D4FCD1-2105-43CB-89C9-3B583CD9DD5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6903827" y="4772947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D60AD0B-33D0-4AD3-9E04-F0B05C1B5543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>
            <a:off x="6903827" y="2652562"/>
            <a:ext cx="914100" cy="86862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5DBF26-7581-49F2-86A2-A396A52EF458}"/>
              </a:ext>
            </a:extLst>
          </p:cNvPr>
          <p:cNvCxnSpPr>
            <a:cxnSpLocks/>
            <a:stCxn id="2" idx="6"/>
            <a:endCxn id="17" idx="2"/>
          </p:cNvCxnSpPr>
          <p:nvPr/>
        </p:nvCxnSpPr>
        <p:spPr>
          <a:xfrm>
            <a:off x="6903827" y="2652562"/>
            <a:ext cx="914100" cy="212038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34FA1A-9C31-45E1-81AA-7A8F3F4ED8EA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6903827" y="3521181"/>
            <a:ext cx="914100" cy="125176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239DDAA-0D35-4059-BB5C-C5B588FC4361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6903827" y="2652562"/>
            <a:ext cx="914100" cy="868620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726C6BF-4F1B-44A0-AF4B-2C65F38A615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6903827" y="3521181"/>
            <a:ext cx="914100" cy="1251766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0E87D18-0704-4DA6-8E79-3CD4572CC47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6903827" y="2652562"/>
            <a:ext cx="914100" cy="2120386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DB2F0C3F-6291-4454-99CC-4DC4BC0066D9}"/>
              </a:ext>
            </a:extLst>
          </p:cNvPr>
          <p:cNvSpPr/>
          <p:nvPr/>
        </p:nvSpPr>
        <p:spPr>
          <a:xfrm rot="16200000">
            <a:off x="7316625" y="4832566"/>
            <a:ext cx="144408" cy="97000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C3DA346-802B-4D66-BF37-F3BA0F33043A}"/>
              </a:ext>
            </a:extLst>
          </p:cNvPr>
          <p:cNvSpPr txBox="1"/>
          <p:nvPr/>
        </p:nvSpPr>
        <p:spPr>
          <a:xfrm>
            <a:off x="7169927" y="4891061"/>
            <a:ext cx="6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3C47544-7F0B-4C3F-B29D-287398831AB6}"/>
              </a:ext>
            </a:extLst>
          </p:cNvPr>
          <p:cNvSpPr txBox="1"/>
          <p:nvPr/>
        </p:nvSpPr>
        <p:spPr>
          <a:xfrm>
            <a:off x="6283583" y="5653535"/>
            <a:ext cx="22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Hidden Layers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8808E5B7-A839-45E4-9088-BBC54CCD932D}"/>
              </a:ext>
            </a:extLst>
          </p:cNvPr>
          <p:cNvSpPr/>
          <p:nvPr/>
        </p:nvSpPr>
        <p:spPr>
          <a:xfrm rot="5400000">
            <a:off x="7260724" y="1588843"/>
            <a:ext cx="144408" cy="97000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985DD1D-DAAC-4577-8B4B-50213A79191B}"/>
              </a:ext>
            </a:extLst>
          </p:cNvPr>
          <p:cNvSpPr txBox="1"/>
          <p:nvPr/>
        </p:nvSpPr>
        <p:spPr>
          <a:xfrm>
            <a:off x="7169927" y="2101697"/>
            <a:ext cx="6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30047A1-ECD7-48C1-8EE1-A854A2BB7928}"/>
                  </a:ext>
                </a:extLst>
              </p:cNvPr>
              <p:cNvSpPr txBox="1"/>
              <p:nvPr/>
            </p:nvSpPr>
            <p:spPr>
              <a:xfrm>
                <a:off x="6138859" y="1267854"/>
                <a:ext cx="22889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Mapping Function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30047A1-ECD7-48C1-8EE1-A854A2BB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859" y="1267854"/>
                <a:ext cx="2288976" cy="646331"/>
              </a:xfrm>
              <a:prstGeom prst="rect">
                <a:avLst/>
              </a:prstGeom>
              <a:blipFill>
                <a:blip r:embed="rId2"/>
                <a:stretch>
                  <a:fillRect l="-2128" t="-5660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3F9B570F-D506-44AE-B64F-66A968AEEE67}"/>
              </a:ext>
            </a:extLst>
          </p:cNvPr>
          <p:cNvSpPr/>
          <p:nvPr/>
        </p:nvSpPr>
        <p:spPr>
          <a:xfrm>
            <a:off x="9271068" y="2271411"/>
            <a:ext cx="735131" cy="2768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BF2430F-913D-43D9-9415-15E52160591C}"/>
              </a:ext>
            </a:extLst>
          </p:cNvPr>
          <p:cNvSpPr/>
          <p:nvPr/>
        </p:nvSpPr>
        <p:spPr>
          <a:xfrm>
            <a:off x="10808468" y="2309512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1828896-C828-44CE-881D-B1433169F99F}"/>
              </a:ext>
            </a:extLst>
          </p:cNvPr>
          <p:cNvSpPr/>
          <p:nvPr/>
        </p:nvSpPr>
        <p:spPr>
          <a:xfrm>
            <a:off x="10808468" y="3178132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66A855-4837-4EA1-B90C-F798897C0356}"/>
              </a:ext>
            </a:extLst>
          </p:cNvPr>
          <p:cNvSpPr/>
          <p:nvPr/>
        </p:nvSpPr>
        <p:spPr>
          <a:xfrm>
            <a:off x="10808468" y="4429897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0CC404D-1232-4E82-B640-96408E503C00}"/>
              </a:ext>
            </a:extLst>
          </p:cNvPr>
          <p:cNvSpPr txBox="1"/>
          <p:nvPr/>
        </p:nvSpPr>
        <p:spPr>
          <a:xfrm>
            <a:off x="10987488" y="4026858"/>
            <a:ext cx="430887" cy="460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AED639-8822-4ED4-ABBE-4B5D04BF8E7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465927" y="2652561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3B8E9C3-F849-40DB-B070-638D7CA4C286}"/>
              </a:ext>
            </a:extLst>
          </p:cNvPr>
          <p:cNvCxnSpPr>
            <a:cxnSpLocks/>
          </p:cNvCxnSpPr>
          <p:nvPr/>
        </p:nvCxnSpPr>
        <p:spPr>
          <a:xfrm>
            <a:off x="8465927" y="3523026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DC4DDB6-0513-43B0-95C2-83B6E06C4188}"/>
              </a:ext>
            </a:extLst>
          </p:cNvPr>
          <p:cNvCxnSpPr>
            <a:cxnSpLocks/>
          </p:cNvCxnSpPr>
          <p:nvPr/>
        </p:nvCxnSpPr>
        <p:spPr>
          <a:xfrm>
            <a:off x="8475001" y="4774792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DAAF49D-F581-4FA6-9198-3A88D74C5B9A}"/>
              </a:ext>
            </a:extLst>
          </p:cNvPr>
          <p:cNvCxnSpPr>
            <a:cxnSpLocks/>
          </p:cNvCxnSpPr>
          <p:nvPr/>
        </p:nvCxnSpPr>
        <p:spPr>
          <a:xfrm>
            <a:off x="10019046" y="2623986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23E7851-5B9B-4842-92E8-EEFE102DC6FF}"/>
              </a:ext>
            </a:extLst>
          </p:cNvPr>
          <p:cNvCxnSpPr>
            <a:cxnSpLocks/>
          </p:cNvCxnSpPr>
          <p:nvPr/>
        </p:nvCxnSpPr>
        <p:spPr>
          <a:xfrm>
            <a:off x="10003330" y="3551601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02C0BB-44AA-4819-8C51-40967CAD61D9}"/>
              </a:ext>
            </a:extLst>
          </p:cNvPr>
          <p:cNvCxnSpPr>
            <a:cxnSpLocks/>
          </p:cNvCxnSpPr>
          <p:nvPr/>
        </p:nvCxnSpPr>
        <p:spPr>
          <a:xfrm>
            <a:off x="10003330" y="4803367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C8B2F93-49B6-4EDD-84EF-C28EF3C4C56F}"/>
              </a:ext>
            </a:extLst>
          </p:cNvPr>
          <p:cNvCxnSpPr>
            <a:cxnSpLocks/>
            <a:stCxn id="54" idx="6"/>
            <a:endCxn id="77" idx="1"/>
          </p:cNvCxnSpPr>
          <p:nvPr/>
        </p:nvCxnSpPr>
        <p:spPr>
          <a:xfrm>
            <a:off x="11456471" y="2633511"/>
            <a:ext cx="570349" cy="104464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D97BB59-03ED-4CA6-ADEF-93F96922BA93}"/>
                  </a:ext>
                </a:extLst>
              </p:cNvPr>
              <p:cNvSpPr/>
              <p:nvPr/>
            </p:nvSpPr>
            <p:spPr>
              <a:xfrm>
                <a:off x="12026819" y="2926417"/>
                <a:ext cx="2588502" cy="15034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 Probability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arg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limLow>
                        <m:limLowPr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𝔐</m:t>
                          </m:r>
                        </m:lim>
                      </m:limLow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zh-CN" altLang="zh-CN" sz="14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D97BB59-03ED-4CA6-ADEF-93F96922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819" y="2926417"/>
                <a:ext cx="2588502" cy="1503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FB1C1E6-5318-4E0E-BDF3-FB508AB1E164}"/>
              </a:ext>
            </a:extLst>
          </p:cNvPr>
          <p:cNvCxnSpPr>
            <a:cxnSpLocks/>
            <a:stCxn id="55" idx="6"/>
            <a:endCxn id="77" idx="1"/>
          </p:cNvCxnSpPr>
          <p:nvPr/>
        </p:nvCxnSpPr>
        <p:spPr>
          <a:xfrm>
            <a:off x="11456471" y="3502131"/>
            <a:ext cx="570349" cy="17602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5683D34-49B0-4D23-84B6-47AF6BE571D4}"/>
              </a:ext>
            </a:extLst>
          </p:cNvPr>
          <p:cNvCxnSpPr>
            <a:cxnSpLocks/>
            <a:stCxn id="56" idx="6"/>
            <a:endCxn id="77" idx="1"/>
          </p:cNvCxnSpPr>
          <p:nvPr/>
        </p:nvCxnSpPr>
        <p:spPr>
          <a:xfrm flipV="1">
            <a:off x="11456471" y="3678157"/>
            <a:ext cx="570349" cy="107574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2FC98FB4-6640-4BC9-94D6-5106EFF8DF3A}"/>
                  </a:ext>
                </a:extLst>
              </p:cNvPr>
              <p:cNvSpPr/>
              <p:nvPr/>
            </p:nvSpPr>
            <p:spPr>
              <a:xfrm>
                <a:off x="1686720" y="3034680"/>
                <a:ext cx="4060144" cy="13561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Signal Representation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CN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&amp;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ℜ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(0))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ℜ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(1))…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ℜ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−1))</m:t>
                                  </m:r>
                                </m:e>
                                <m:e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&amp;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ℑ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(0))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ℑ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(1))…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ℑ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−1))</m:t>
                                  </m:r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zh-CN" sz="14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:endParaRPr lang="en-US" altLang="zh-CN" sz="16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2FC98FB4-6640-4BC9-94D6-5106EFF8D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720" y="3034680"/>
                <a:ext cx="4060144" cy="135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DC27C5C-20FC-4416-8954-C2FB9154854B}"/>
                  </a:ext>
                </a:extLst>
              </p:cNvPr>
              <p:cNvSpPr/>
              <p:nvPr/>
            </p:nvSpPr>
            <p:spPr>
              <a:xfrm>
                <a:off x="2118520" y="1293251"/>
                <a:ext cx="3198288" cy="113646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Received Signal Samples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=[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(0),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(1),…,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−1)]</m:t>
                      </m:r>
                    </m:oMath>
                  </m:oMathPara>
                </a14:m>
                <a:endParaRPr lang="zh-CN" altLang="zh-CN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DC27C5C-20FC-4416-8954-C2FB91548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20" y="1293251"/>
                <a:ext cx="3198288" cy="1136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7F40738E-CF07-4409-B37A-8AB33EC0B1A0}"/>
              </a:ext>
            </a:extLst>
          </p:cNvPr>
          <p:cNvCxnSpPr>
            <a:cxnSpLocks/>
            <a:stCxn id="128" idx="2"/>
            <a:endCxn id="116" idx="0"/>
          </p:cNvCxnSpPr>
          <p:nvPr/>
        </p:nvCxnSpPr>
        <p:spPr>
          <a:xfrm flipH="1">
            <a:off x="3716796" y="2429711"/>
            <a:ext cx="871" cy="60497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D95905B-A3CF-4DC8-8BF0-E81DAE2DEEB8}"/>
              </a:ext>
            </a:extLst>
          </p:cNvPr>
          <p:cNvCxnSpPr>
            <a:cxnSpLocks/>
            <a:stCxn id="116" idx="3"/>
            <a:endCxn id="2" idx="2"/>
          </p:cNvCxnSpPr>
          <p:nvPr/>
        </p:nvCxnSpPr>
        <p:spPr>
          <a:xfrm flipV="1">
            <a:off x="5746867" y="2652564"/>
            <a:ext cx="508963" cy="1060193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558393C-212B-4E40-9A10-09DCB1BFF05E}"/>
              </a:ext>
            </a:extLst>
          </p:cNvPr>
          <p:cNvCxnSpPr>
            <a:cxnSpLocks/>
            <a:stCxn id="116" idx="3"/>
            <a:endCxn id="10" idx="2"/>
          </p:cNvCxnSpPr>
          <p:nvPr/>
        </p:nvCxnSpPr>
        <p:spPr>
          <a:xfrm flipV="1">
            <a:off x="5746867" y="3521185"/>
            <a:ext cx="508963" cy="191573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158F5987-24B4-41B8-B671-80A518D4D483}"/>
              </a:ext>
            </a:extLst>
          </p:cNvPr>
          <p:cNvCxnSpPr>
            <a:cxnSpLocks/>
            <a:stCxn id="116" idx="3"/>
            <a:endCxn id="11" idx="2"/>
          </p:cNvCxnSpPr>
          <p:nvPr/>
        </p:nvCxnSpPr>
        <p:spPr>
          <a:xfrm>
            <a:off x="5746867" y="3712758"/>
            <a:ext cx="508963" cy="1060193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9FA206D1-B43F-447C-B422-BFF531085EB6}"/>
              </a:ext>
            </a:extLst>
          </p:cNvPr>
          <p:cNvSpPr/>
          <p:nvPr/>
        </p:nvSpPr>
        <p:spPr>
          <a:xfrm>
            <a:off x="6107186" y="2220614"/>
            <a:ext cx="905604" cy="297395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91F0E9F-1C65-4FD9-A33F-0383C4D6C6CF}"/>
              </a:ext>
            </a:extLst>
          </p:cNvPr>
          <p:cNvSpPr/>
          <p:nvPr/>
        </p:nvSpPr>
        <p:spPr>
          <a:xfrm>
            <a:off x="7670870" y="2220614"/>
            <a:ext cx="905604" cy="297395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91F163E-A439-44A5-AA86-F3B0A3D73EC1}"/>
              </a:ext>
            </a:extLst>
          </p:cNvPr>
          <p:cNvSpPr/>
          <p:nvPr/>
        </p:nvSpPr>
        <p:spPr>
          <a:xfrm>
            <a:off x="10674382" y="2220613"/>
            <a:ext cx="905604" cy="2973950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223A3D2-3E61-429B-9A1F-4C52DD7FE69E}"/>
              </a:ext>
            </a:extLst>
          </p:cNvPr>
          <p:cNvSpPr txBox="1"/>
          <p:nvPr/>
        </p:nvSpPr>
        <p:spPr>
          <a:xfrm>
            <a:off x="10824187" y="5518566"/>
            <a:ext cx="186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MAP Probabilities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76D58-60B7-47AF-879C-0BC3F2608141}"/>
              </a:ext>
            </a:extLst>
          </p:cNvPr>
          <p:cNvSpPr txBox="1"/>
          <p:nvPr/>
        </p:nvSpPr>
        <p:spPr>
          <a:xfrm>
            <a:off x="8715438" y="5521727"/>
            <a:ext cx="221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Activation Function Layer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9CCFCAF-1B42-4C0C-ACBC-2467E80D91ED}"/>
              </a:ext>
            </a:extLst>
          </p:cNvPr>
          <p:cNvSpPr txBox="1"/>
          <p:nvPr/>
        </p:nvSpPr>
        <p:spPr>
          <a:xfrm flipH="1">
            <a:off x="9422342" y="2271412"/>
            <a:ext cx="461665" cy="2768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72CD4B43-FDC2-451D-AAF8-4DC4C0737057}"/>
                  </a:ext>
                </a:extLst>
              </p:cNvPr>
              <p:cNvSpPr txBox="1"/>
              <p:nvPr/>
            </p:nvSpPr>
            <p:spPr>
              <a:xfrm>
                <a:off x="8640357" y="3069675"/>
                <a:ext cx="59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zh-CN" altLang="zh-CN" b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72CD4B43-FDC2-451D-AAF8-4DC4C073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357" y="3069675"/>
                <a:ext cx="593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85C09F1-28F3-4218-AB34-F29CFF8E72B2}"/>
                  </a:ext>
                </a:extLst>
              </p:cNvPr>
              <p:cNvSpPr txBox="1"/>
              <p:nvPr/>
            </p:nvSpPr>
            <p:spPr>
              <a:xfrm>
                <a:off x="9976676" y="3069675"/>
                <a:ext cx="724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zh-CN" altLang="zh-CN" b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85C09F1-28F3-4218-AB34-F29CFF8E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676" y="3069675"/>
                <a:ext cx="724115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892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5E650E-259D-450E-85EE-4CE891BB07A7}"/>
              </a:ext>
            </a:extLst>
          </p:cNvPr>
          <p:cNvSpPr/>
          <p:nvPr/>
        </p:nvSpPr>
        <p:spPr>
          <a:xfrm>
            <a:off x="780326" y="4663174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1C9DC3-EEC3-4E7F-B7E3-78D4CEC00D03}"/>
              </a:ext>
            </a:extLst>
          </p:cNvPr>
          <p:cNvSpPr/>
          <p:nvPr/>
        </p:nvSpPr>
        <p:spPr>
          <a:xfrm>
            <a:off x="2427395" y="4675144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710F5B-40AE-4BE0-BEEC-61BDAD733A89}"/>
              </a:ext>
            </a:extLst>
          </p:cNvPr>
          <p:cNvSpPr/>
          <p:nvPr/>
        </p:nvSpPr>
        <p:spPr>
          <a:xfrm>
            <a:off x="1603860" y="4675144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DF2543-E475-4F59-82F2-C2DAB7D3E06B}"/>
              </a:ext>
            </a:extLst>
          </p:cNvPr>
          <p:cNvSpPr/>
          <p:nvPr/>
        </p:nvSpPr>
        <p:spPr>
          <a:xfrm>
            <a:off x="3210853" y="4663174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919ECE-F702-43D3-A0A8-85BB29DFB890}"/>
              </a:ext>
            </a:extLst>
          </p:cNvPr>
          <p:cNvSpPr/>
          <p:nvPr/>
        </p:nvSpPr>
        <p:spPr>
          <a:xfrm>
            <a:off x="3994311" y="4675144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FB27E34-F44C-4439-A8CB-013C9635A1E9}"/>
              </a:ext>
            </a:extLst>
          </p:cNvPr>
          <p:cNvCxnSpPr>
            <a:cxnSpLocks/>
            <a:stCxn id="7" idx="0"/>
            <a:endCxn id="78" idx="1"/>
          </p:cNvCxnSpPr>
          <p:nvPr/>
        </p:nvCxnSpPr>
        <p:spPr>
          <a:xfrm flipV="1">
            <a:off x="2727057" y="2441979"/>
            <a:ext cx="3733911" cy="2045072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739BAC-263E-4F5B-8533-A7FF2B5A014A}"/>
              </a:ext>
            </a:extLst>
          </p:cNvPr>
          <p:cNvSpPr/>
          <p:nvPr/>
        </p:nvSpPr>
        <p:spPr>
          <a:xfrm>
            <a:off x="611951" y="4487051"/>
            <a:ext cx="4230212" cy="9785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8917E7D-2353-4544-8A0D-AF6FC65A555E}"/>
              </a:ext>
            </a:extLst>
          </p:cNvPr>
          <p:cNvSpPr/>
          <p:nvPr/>
        </p:nvSpPr>
        <p:spPr>
          <a:xfrm>
            <a:off x="6372355" y="4664265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0B2BD6D-CDF7-446E-8A5F-685F8049B2E9}"/>
              </a:ext>
            </a:extLst>
          </p:cNvPr>
          <p:cNvSpPr/>
          <p:nvPr/>
        </p:nvSpPr>
        <p:spPr>
          <a:xfrm>
            <a:off x="8019424" y="4676235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D4E2339-B799-42E7-A30A-768A0CC0D9C2}"/>
              </a:ext>
            </a:extLst>
          </p:cNvPr>
          <p:cNvSpPr/>
          <p:nvPr/>
        </p:nvSpPr>
        <p:spPr>
          <a:xfrm>
            <a:off x="7195889" y="4676235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3C60A78-BB29-4179-AC56-1326D4E469FA}"/>
              </a:ext>
            </a:extLst>
          </p:cNvPr>
          <p:cNvSpPr/>
          <p:nvPr/>
        </p:nvSpPr>
        <p:spPr>
          <a:xfrm>
            <a:off x="8802882" y="4664265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7BA5C3-FB0D-4309-AB0C-0E378CDE50FC}"/>
              </a:ext>
            </a:extLst>
          </p:cNvPr>
          <p:cNvSpPr/>
          <p:nvPr/>
        </p:nvSpPr>
        <p:spPr>
          <a:xfrm>
            <a:off x="9586340" y="4676235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F099DA4-E943-4C3D-8B7E-84C58DFFB11E}"/>
              </a:ext>
            </a:extLst>
          </p:cNvPr>
          <p:cNvSpPr/>
          <p:nvPr/>
        </p:nvSpPr>
        <p:spPr>
          <a:xfrm>
            <a:off x="6203980" y="4488142"/>
            <a:ext cx="4230212" cy="9785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8BDBFAE-5F9A-4152-BC17-05DFAA8263F9}"/>
              </a:ext>
            </a:extLst>
          </p:cNvPr>
          <p:cNvSpPr/>
          <p:nvPr/>
        </p:nvSpPr>
        <p:spPr>
          <a:xfrm>
            <a:off x="6629343" y="2108036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6B66C3C-4B58-4C71-B0D4-A629432AACFE}"/>
              </a:ext>
            </a:extLst>
          </p:cNvPr>
          <p:cNvSpPr/>
          <p:nvPr/>
        </p:nvSpPr>
        <p:spPr>
          <a:xfrm>
            <a:off x="8276412" y="2120006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C39E7F5-EB3D-4E00-9EA0-3D9077DB9912}"/>
              </a:ext>
            </a:extLst>
          </p:cNvPr>
          <p:cNvSpPr/>
          <p:nvPr/>
        </p:nvSpPr>
        <p:spPr>
          <a:xfrm>
            <a:off x="7452877" y="2120006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DF32008-5942-4D1B-B232-42B31C683DE2}"/>
              </a:ext>
            </a:extLst>
          </p:cNvPr>
          <p:cNvSpPr/>
          <p:nvPr/>
        </p:nvSpPr>
        <p:spPr>
          <a:xfrm>
            <a:off x="6460968" y="1952695"/>
            <a:ext cx="2588502" cy="9785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6FB115-9BE2-4663-AEB9-BC764334F603}"/>
              </a:ext>
            </a:extLst>
          </p:cNvPr>
          <p:cNvSpPr/>
          <p:nvPr/>
        </p:nvSpPr>
        <p:spPr>
          <a:xfrm>
            <a:off x="11934189" y="4663174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ECF03EFE-58DB-46EE-B07E-B905DABFDE82}"/>
              </a:ext>
            </a:extLst>
          </p:cNvPr>
          <p:cNvSpPr/>
          <p:nvPr/>
        </p:nvSpPr>
        <p:spPr>
          <a:xfrm>
            <a:off x="13581258" y="4675144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89B41DF-7086-4727-9099-6A42E0241F2C}"/>
              </a:ext>
            </a:extLst>
          </p:cNvPr>
          <p:cNvSpPr/>
          <p:nvPr/>
        </p:nvSpPr>
        <p:spPr>
          <a:xfrm>
            <a:off x="12757723" y="4675144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AE77EC4-EB6E-4159-8AD1-7AEAE2ECF918}"/>
              </a:ext>
            </a:extLst>
          </p:cNvPr>
          <p:cNvSpPr/>
          <p:nvPr/>
        </p:nvSpPr>
        <p:spPr>
          <a:xfrm>
            <a:off x="14364716" y="4663174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2940021-9462-4985-981D-C69B3C716978}"/>
              </a:ext>
            </a:extLst>
          </p:cNvPr>
          <p:cNvSpPr/>
          <p:nvPr/>
        </p:nvSpPr>
        <p:spPr>
          <a:xfrm>
            <a:off x="15148174" y="4675144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2001C8B-38C1-43D6-AC05-A47BB1CCA0A0}"/>
              </a:ext>
            </a:extLst>
          </p:cNvPr>
          <p:cNvSpPr/>
          <p:nvPr/>
        </p:nvSpPr>
        <p:spPr>
          <a:xfrm>
            <a:off x="11765814" y="4487051"/>
            <a:ext cx="4230212" cy="9785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EA04BD-742A-4027-B74A-6D8D0AC6BC7D}"/>
              </a:ext>
            </a:extLst>
          </p:cNvPr>
          <p:cNvSpPr/>
          <p:nvPr/>
        </p:nvSpPr>
        <p:spPr>
          <a:xfrm>
            <a:off x="12172871" y="1777772"/>
            <a:ext cx="2335247" cy="10195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F170E7C-EBE6-4C66-9E99-BF7FB04EB8F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049470" y="2441979"/>
            <a:ext cx="4155567" cy="2016295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429C8-6D88-463F-8041-EACD25411779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875223" y="4758071"/>
            <a:ext cx="458206" cy="45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A950B5A-E8FF-46F6-B3F3-8073FA00E2B7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875223" y="4758071"/>
            <a:ext cx="458206" cy="45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186A2E0-861C-45C1-AB58-F339DE378856}"/>
              </a:ext>
            </a:extLst>
          </p:cNvPr>
          <p:cNvCxnSpPr>
            <a:cxnSpLocks/>
          </p:cNvCxnSpPr>
          <p:nvPr/>
        </p:nvCxnSpPr>
        <p:spPr>
          <a:xfrm>
            <a:off x="3324501" y="4767596"/>
            <a:ext cx="458206" cy="45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93C1E72-DDCB-41E8-B63F-986054C7679B}"/>
              </a:ext>
            </a:extLst>
          </p:cNvPr>
          <p:cNvCxnSpPr>
            <a:cxnSpLocks/>
          </p:cNvCxnSpPr>
          <p:nvPr/>
        </p:nvCxnSpPr>
        <p:spPr>
          <a:xfrm flipH="1">
            <a:off x="3322454" y="4758071"/>
            <a:ext cx="458206" cy="45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52B3596-44BB-43A5-9E1A-810848C628FC}"/>
              </a:ext>
            </a:extLst>
          </p:cNvPr>
          <p:cNvCxnSpPr>
            <a:cxnSpLocks/>
            <a:stCxn id="65" idx="0"/>
            <a:endCxn id="8" idx="2"/>
          </p:cNvCxnSpPr>
          <p:nvPr/>
        </p:nvCxnSpPr>
        <p:spPr>
          <a:xfrm flipV="1">
            <a:off x="8319086" y="2797298"/>
            <a:ext cx="5021409" cy="169084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805BA68-080F-4C29-A987-37BB6B9AB5FC}"/>
              </a:ext>
            </a:extLst>
          </p:cNvPr>
          <p:cNvCxnSpPr>
            <a:cxnSpLocks/>
            <a:stCxn id="86" idx="0"/>
            <a:endCxn id="8" idx="2"/>
          </p:cNvCxnSpPr>
          <p:nvPr/>
        </p:nvCxnSpPr>
        <p:spPr>
          <a:xfrm flipH="1" flipV="1">
            <a:off x="13340495" y="2797298"/>
            <a:ext cx="540425" cy="168975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67800E6-0677-490D-96ED-8818D69B1ABC}"/>
                  </a:ext>
                </a:extLst>
              </p:cNvPr>
              <p:cNvSpPr txBox="1"/>
              <p:nvPr/>
            </p:nvSpPr>
            <p:spPr>
              <a:xfrm>
                <a:off x="12466323" y="2099450"/>
                <a:ext cx="18787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𝑳𝒐𝒔𝒔</m:t>
                      </m:r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b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67800E6-0677-490D-96ED-8818D69B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323" y="2099450"/>
                <a:ext cx="1878799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E1AED84-6F78-4FCC-9C76-BEE1F227BA5D}"/>
                  </a:ext>
                </a:extLst>
              </p:cNvPr>
              <p:cNvSpPr txBox="1"/>
              <p:nvPr/>
            </p:nvSpPr>
            <p:spPr>
              <a:xfrm>
                <a:off x="7776877" y="5654802"/>
                <a:ext cx="9101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E1AED84-6F78-4FCC-9C76-BEE1F227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877" y="5654802"/>
                <a:ext cx="91011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137F4BD-7667-4781-BAA0-18FC1569240E}"/>
                  </a:ext>
                </a:extLst>
              </p:cNvPr>
              <p:cNvSpPr txBox="1"/>
              <p:nvPr/>
            </p:nvSpPr>
            <p:spPr>
              <a:xfrm>
                <a:off x="2212244" y="5653711"/>
                <a:ext cx="9101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137F4BD-7667-4781-BAA0-18FC15692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244" y="5653711"/>
                <a:ext cx="91011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E6BC1EA-9255-4C3A-BEEC-DD76398444EB}"/>
                  </a:ext>
                </a:extLst>
              </p:cNvPr>
              <p:cNvSpPr txBox="1"/>
              <p:nvPr/>
            </p:nvSpPr>
            <p:spPr>
              <a:xfrm>
                <a:off x="13261687" y="5641741"/>
                <a:ext cx="12384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E6BC1EA-9255-4C3A-BEEC-DD763984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687" y="5641741"/>
                <a:ext cx="1238465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62757A0-CDBC-4FB7-B590-F547EE36811A}"/>
                  </a:ext>
                </a:extLst>
              </p:cNvPr>
              <p:cNvSpPr txBox="1"/>
              <p:nvPr/>
            </p:nvSpPr>
            <p:spPr>
              <a:xfrm>
                <a:off x="3360976" y="2888528"/>
                <a:ext cx="23660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zh-CN" altLang="zh-CN" sz="20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62757A0-CDBC-4FB7-B590-F547EE368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976" y="2888528"/>
                <a:ext cx="2366079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24F21AB-6D12-4C44-97F8-626F5B6D8C28}"/>
                  </a:ext>
                </a:extLst>
              </p:cNvPr>
              <p:cNvSpPr txBox="1"/>
              <p:nvPr/>
            </p:nvSpPr>
            <p:spPr>
              <a:xfrm>
                <a:off x="9468074" y="2604608"/>
                <a:ext cx="23660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</m:oMath>
                  </m:oMathPara>
                </a14:m>
                <a:endParaRPr lang="zh-CN" altLang="zh-CN" sz="20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24F21AB-6D12-4C44-97F8-626F5B6D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74" y="2604608"/>
                <a:ext cx="2366079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28F3089-9911-4245-A51B-056F2939D6F9}"/>
                  </a:ext>
                </a:extLst>
              </p:cNvPr>
              <p:cNvSpPr txBox="1"/>
              <p:nvPr/>
            </p:nvSpPr>
            <p:spPr>
              <a:xfrm>
                <a:off x="7195889" y="1449399"/>
                <a:ext cx="139059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zh-CN" altLang="zh-CN" sz="2000" b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28F3089-9911-4245-A51B-056F2939D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889" y="1449399"/>
                <a:ext cx="139059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664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5E650E-259D-450E-85EE-4CE891BB07A7}"/>
              </a:ext>
            </a:extLst>
          </p:cNvPr>
          <p:cNvSpPr/>
          <p:nvPr/>
        </p:nvSpPr>
        <p:spPr>
          <a:xfrm>
            <a:off x="5856581" y="232856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1C9DC3-EEC3-4E7F-B7E3-78D4CEC00D03}"/>
              </a:ext>
            </a:extLst>
          </p:cNvPr>
          <p:cNvSpPr/>
          <p:nvPr/>
        </p:nvSpPr>
        <p:spPr>
          <a:xfrm>
            <a:off x="5856581" y="319718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710F5B-40AE-4BE0-BEEC-61BDAD733A89}"/>
              </a:ext>
            </a:extLst>
          </p:cNvPr>
          <p:cNvSpPr/>
          <p:nvPr/>
        </p:nvSpPr>
        <p:spPr>
          <a:xfrm>
            <a:off x="5856581" y="4448948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C50C20-2524-4E42-BBAE-06FB9F985C63}"/>
              </a:ext>
            </a:extLst>
          </p:cNvPr>
          <p:cNvSpPr txBox="1"/>
          <p:nvPr/>
        </p:nvSpPr>
        <p:spPr>
          <a:xfrm>
            <a:off x="6035600" y="4045908"/>
            <a:ext cx="430887" cy="460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DF2543-E475-4F59-82F2-C2DAB7D3E06B}"/>
              </a:ext>
            </a:extLst>
          </p:cNvPr>
          <p:cNvSpPr/>
          <p:nvPr/>
        </p:nvSpPr>
        <p:spPr>
          <a:xfrm>
            <a:off x="7418682" y="232856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919ECE-F702-43D3-A0A8-85BB29DFB890}"/>
              </a:ext>
            </a:extLst>
          </p:cNvPr>
          <p:cNvSpPr/>
          <p:nvPr/>
        </p:nvSpPr>
        <p:spPr>
          <a:xfrm>
            <a:off x="7418682" y="319718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87FD6C1-AB9F-450D-A2C1-02BCF948A853}"/>
              </a:ext>
            </a:extLst>
          </p:cNvPr>
          <p:cNvSpPr/>
          <p:nvPr/>
        </p:nvSpPr>
        <p:spPr>
          <a:xfrm>
            <a:off x="7418682" y="4448948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B4A40F-69D6-4BDB-9F2E-6F4BB0A6D988}"/>
              </a:ext>
            </a:extLst>
          </p:cNvPr>
          <p:cNvSpPr txBox="1"/>
          <p:nvPr/>
        </p:nvSpPr>
        <p:spPr>
          <a:xfrm>
            <a:off x="7597702" y="4045908"/>
            <a:ext cx="430887" cy="460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42E6DA3-CA8E-4532-AF92-577845F534FB}"/>
              </a:ext>
            </a:extLst>
          </p:cNvPr>
          <p:cNvCxnSpPr>
            <a:stCxn id="2" idx="6"/>
            <a:endCxn id="15" idx="2"/>
          </p:cNvCxnSpPr>
          <p:nvPr/>
        </p:nvCxnSpPr>
        <p:spPr>
          <a:xfrm>
            <a:off x="6504581" y="2652561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56C158-D636-4E66-947C-D48D91B17ACC}"/>
              </a:ext>
            </a:extLst>
          </p:cNvPr>
          <p:cNvCxnSpPr>
            <a:cxnSpLocks/>
          </p:cNvCxnSpPr>
          <p:nvPr/>
        </p:nvCxnSpPr>
        <p:spPr>
          <a:xfrm>
            <a:off x="6504581" y="3523026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6D4FCD1-2105-43CB-89C9-3B583CD9DD5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6504581" y="4772947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D60AD0B-33D0-4AD3-9E04-F0B05C1B5543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>
            <a:off x="6504581" y="2652562"/>
            <a:ext cx="914100" cy="86862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5DBF26-7581-49F2-86A2-A396A52EF458}"/>
              </a:ext>
            </a:extLst>
          </p:cNvPr>
          <p:cNvCxnSpPr>
            <a:cxnSpLocks/>
            <a:stCxn id="2" idx="6"/>
            <a:endCxn id="17" idx="2"/>
          </p:cNvCxnSpPr>
          <p:nvPr/>
        </p:nvCxnSpPr>
        <p:spPr>
          <a:xfrm>
            <a:off x="6504581" y="2652562"/>
            <a:ext cx="914100" cy="212038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34FA1A-9C31-45E1-81AA-7A8F3F4ED8EA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6504581" y="3521181"/>
            <a:ext cx="914100" cy="125176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239DDAA-0D35-4059-BB5C-C5B588FC4361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6504581" y="2652562"/>
            <a:ext cx="914100" cy="868620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726C6BF-4F1B-44A0-AF4B-2C65F38A615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6504581" y="3521181"/>
            <a:ext cx="914100" cy="1251766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0E87D18-0704-4DA6-8E79-3CD4572CC47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6504581" y="2652562"/>
            <a:ext cx="914100" cy="2120386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DB2F0C3F-6291-4454-99CC-4DC4BC0066D9}"/>
              </a:ext>
            </a:extLst>
          </p:cNvPr>
          <p:cNvSpPr/>
          <p:nvPr/>
        </p:nvSpPr>
        <p:spPr>
          <a:xfrm rot="16200000">
            <a:off x="6917379" y="4832566"/>
            <a:ext cx="144408" cy="97000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C3DA346-802B-4D66-BF37-F3BA0F33043A}"/>
              </a:ext>
            </a:extLst>
          </p:cNvPr>
          <p:cNvSpPr txBox="1"/>
          <p:nvPr/>
        </p:nvSpPr>
        <p:spPr>
          <a:xfrm>
            <a:off x="6770681" y="4891061"/>
            <a:ext cx="6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3C47544-7F0B-4C3F-B29D-287398831AB6}"/>
              </a:ext>
            </a:extLst>
          </p:cNvPr>
          <p:cNvSpPr txBox="1"/>
          <p:nvPr/>
        </p:nvSpPr>
        <p:spPr>
          <a:xfrm>
            <a:off x="5933590" y="5626512"/>
            <a:ext cx="224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Hidden Layers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8808E5B7-A839-45E4-9088-BBC54CCD932D}"/>
              </a:ext>
            </a:extLst>
          </p:cNvPr>
          <p:cNvSpPr/>
          <p:nvPr/>
        </p:nvSpPr>
        <p:spPr>
          <a:xfrm rot="5400000">
            <a:off x="6861478" y="1588843"/>
            <a:ext cx="144408" cy="97000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985DD1D-DAAC-4577-8B4B-50213A79191B}"/>
              </a:ext>
            </a:extLst>
          </p:cNvPr>
          <p:cNvSpPr txBox="1"/>
          <p:nvPr/>
        </p:nvSpPr>
        <p:spPr>
          <a:xfrm>
            <a:off x="6770681" y="2101697"/>
            <a:ext cx="6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30047A1-ECD7-48C1-8EE1-A854A2BB7928}"/>
                  </a:ext>
                </a:extLst>
              </p:cNvPr>
              <p:cNvSpPr txBox="1"/>
              <p:nvPr/>
            </p:nvSpPr>
            <p:spPr>
              <a:xfrm>
                <a:off x="5789194" y="1269202"/>
                <a:ext cx="22889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Mapping Function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30047A1-ECD7-48C1-8EE1-A854A2BB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194" y="1269202"/>
                <a:ext cx="2288976" cy="646331"/>
              </a:xfrm>
              <a:prstGeom prst="rect">
                <a:avLst/>
              </a:prstGeom>
              <a:blipFill>
                <a:blip r:embed="rId2"/>
                <a:stretch>
                  <a:fillRect l="-2400" t="-4717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3F9B570F-D506-44AE-B64F-66A968AEEE67}"/>
              </a:ext>
            </a:extLst>
          </p:cNvPr>
          <p:cNvSpPr/>
          <p:nvPr/>
        </p:nvSpPr>
        <p:spPr>
          <a:xfrm>
            <a:off x="8871822" y="2271411"/>
            <a:ext cx="735131" cy="27683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BF2430F-913D-43D9-9415-15E52160591C}"/>
              </a:ext>
            </a:extLst>
          </p:cNvPr>
          <p:cNvSpPr/>
          <p:nvPr/>
        </p:nvSpPr>
        <p:spPr>
          <a:xfrm>
            <a:off x="10409222" y="2309512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1828896-C828-44CE-881D-B1433169F99F}"/>
              </a:ext>
            </a:extLst>
          </p:cNvPr>
          <p:cNvSpPr/>
          <p:nvPr/>
        </p:nvSpPr>
        <p:spPr>
          <a:xfrm>
            <a:off x="10409222" y="3178132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66A855-4837-4EA1-B90C-F798897C0356}"/>
              </a:ext>
            </a:extLst>
          </p:cNvPr>
          <p:cNvSpPr/>
          <p:nvPr/>
        </p:nvSpPr>
        <p:spPr>
          <a:xfrm>
            <a:off x="10409222" y="4429897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0CC404D-1232-4E82-B640-96408E503C00}"/>
              </a:ext>
            </a:extLst>
          </p:cNvPr>
          <p:cNvSpPr txBox="1"/>
          <p:nvPr/>
        </p:nvSpPr>
        <p:spPr>
          <a:xfrm>
            <a:off x="10588242" y="4026858"/>
            <a:ext cx="430887" cy="460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AED639-8822-4ED4-ABBE-4B5D04BF8E7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066681" y="2652561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3B8E9C3-F849-40DB-B070-638D7CA4C286}"/>
              </a:ext>
            </a:extLst>
          </p:cNvPr>
          <p:cNvCxnSpPr>
            <a:cxnSpLocks/>
          </p:cNvCxnSpPr>
          <p:nvPr/>
        </p:nvCxnSpPr>
        <p:spPr>
          <a:xfrm>
            <a:off x="8066681" y="3523026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DC4DDB6-0513-43B0-95C2-83B6E06C4188}"/>
              </a:ext>
            </a:extLst>
          </p:cNvPr>
          <p:cNvCxnSpPr>
            <a:cxnSpLocks/>
          </p:cNvCxnSpPr>
          <p:nvPr/>
        </p:nvCxnSpPr>
        <p:spPr>
          <a:xfrm>
            <a:off x="8075755" y="4774792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DAAF49D-F581-4FA6-9198-3A88D74C5B9A}"/>
              </a:ext>
            </a:extLst>
          </p:cNvPr>
          <p:cNvCxnSpPr>
            <a:cxnSpLocks/>
          </p:cNvCxnSpPr>
          <p:nvPr/>
        </p:nvCxnSpPr>
        <p:spPr>
          <a:xfrm>
            <a:off x="9619800" y="2623986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23E7851-5B9B-4842-92E8-EEFE102DC6FF}"/>
              </a:ext>
            </a:extLst>
          </p:cNvPr>
          <p:cNvCxnSpPr>
            <a:cxnSpLocks/>
          </p:cNvCxnSpPr>
          <p:nvPr/>
        </p:nvCxnSpPr>
        <p:spPr>
          <a:xfrm>
            <a:off x="9604084" y="3551601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02C0BB-44AA-4819-8C51-40967CAD61D9}"/>
              </a:ext>
            </a:extLst>
          </p:cNvPr>
          <p:cNvCxnSpPr>
            <a:cxnSpLocks/>
          </p:cNvCxnSpPr>
          <p:nvPr/>
        </p:nvCxnSpPr>
        <p:spPr>
          <a:xfrm>
            <a:off x="9604084" y="4803367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C8B2F93-49B6-4EDD-84EF-C28EF3C4C56F}"/>
              </a:ext>
            </a:extLst>
          </p:cNvPr>
          <p:cNvCxnSpPr>
            <a:cxnSpLocks/>
            <a:stCxn id="54" idx="6"/>
            <a:endCxn id="77" idx="1"/>
          </p:cNvCxnSpPr>
          <p:nvPr/>
        </p:nvCxnSpPr>
        <p:spPr>
          <a:xfrm>
            <a:off x="11057225" y="2633511"/>
            <a:ext cx="570349" cy="104464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D97BB59-03ED-4CA6-ADEF-93F96922BA93}"/>
                  </a:ext>
                </a:extLst>
              </p:cNvPr>
              <p:cNvSpPr/>
              <p:nvPr/>
            </p:nvSpPr>
            <p:spPr>
              <a:xfrm>
                <a:off x="11627573" y="2926417"/>
                <a:ext cx="2588502" cy="15034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 Probability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arg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limLow>
                        <m:limLowPr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𝔐</m:t>
                          </m:r>
                        </m:lim>
                      </m:limLow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 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zh-CN" altLang="zh-CN" sz="14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D97BB59-03ED-4CA6-ADEF-93F96922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7573" y="2926417"/>
                <a:ext cx="2588502" cy="1503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FB1C1E6-5318-4E0E-BDF3-FB508AB1E164}"/>
              </a:ext>
            </a:extLst>
          </p:cNvPr>
          <p:cNvCxnSpPr>
            <a:cxnSpLocks/>
            <a:stCxn id="55" idx="6"/>
            <a:endCxn id="77" idx="1"/>
          </p:cNvCxnSpPr>
          <p:nvPr/>
        </p:nvCxnSpPr>
        <p:spPr>
          <a:xfrm>
            <a:off x="11057225" y="3502131"/>
            <a:ext cx="570349" cy="17602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5683D34-49B0-4D23-84B6-47AF6BE571D4}"/>
              </a:ext>
            </a:extLst>
          </p:cNvPr>
          <p:cNvCxnSpPr>
            <a:cxnSpLocks/>
            <a:stCxn id="56" idx="6"/>
            <a:endCxn id="77" idx="1"/>
          </p:cNvCxnSpPr>
          <p:nvPr/>
        </p:nvCxnSpPr>
        <p:spPr>
          <a:xfrm flipV="1">
            <a:off x="11057225" y="3678157"/>
            <a:ext cx="570349" cy="107574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2FC98FB4-6640-4BC9-94D6-5106EFF8DF3A}"/>
                  </a:ext>
                </a:extLst>
              </p:cNvPr>
              <p:cNvSpPr/>
              <p:nvPr/>
            </p:nvSpPr>
            <p:spPr>
              <a:xfrm>
                <a:off x="1287474" y="3034680"/>
                <a:ext cx="4060144" cy="13561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Signal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en-US" altLang="zh-CN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CN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&amp;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ℜ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(0))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ℜ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(1))…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ℜ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−1))</m:t>
                                  </m:r>
                                </m:e>
                                <m:e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&amp;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ℑ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(0))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ℑ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(1))…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ℑ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−1))</m:t>
                                  </m:r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zh-CN" sz="14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:endParaRPr lang="en-US" altLang="zh-CN" sz="16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2FC98FB4-6640-4BC9-94D6-5106EFF8D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74" y="3034680"/>
                <a:ext cx="4060144" cy="135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D95905B-A3CF-4DC8-8BF0-E81DAE2DEEB8}"/>
              </a:ext>
            </a:extLst>
          </p:cNvPr>
          <p:cNvCxnSpPr>
            <a:cxnSpLocks/>
            <a:stCxn id="116" idx="3"/>
            <a:endCxn id="2" idx="2"/>
          </p:cNvCxnSpPr>
          <p:nvPr/>
        </p:nvCxnSpPr>
        <p:spPr>
          <a:xfrm flipV="1">
            <a:off x="5347621" y="2652564"/>
            <a:ext cx="508963" cy="1060193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558393C-212B-4E40-9A10-09DCB1BFF05E}"/>
              </a:ext>
            </a:extLst>
          </p:cNvPr>
          <p:cNvCxnSpPr>
            <a:cxnSpLocks/>
            <a:stCxn id="116" idx="3"/>
            <a:endCxn id="10" idx="2"/>
          </p:cNvCxnSpPr>
          <p:nvPr/>
        </p:nvCxnSpPr>
        <p:spPr>
          <a:xfrm flipV="1">
            <a:off x="5347621" y="3521185"/>
            <a:ext cx="508963" cy="191573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158F5987-24B4-41B8-B671-80A518D4D483}"/>
              </a:ext>
            </a:extLst>
          </p:cNvPr>
          <p:cNvCxnSpPr>
            <a:cxnSpLocks/>
            <a:stCxn id="116" idx="3"/>
            <a:endCxn id="11" idx="2"/>
          </p:cNvCxnSpPr>
          <p:nvPr/>
        </p:nvCxnSpPr>
        <p:spPr>
          <a:xfrm>
            <a:off x="5347621" y="3712758"/>
            <a:ext cx="508963" cy="1060193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9FA206D1-B43F-447C-B422-BFF531085EB6}"/>
              </a:ext>
            </a:extLst>
          </p:cNvPr>
          <p:cNvSpPr/>
          <p:nvPr/>
        </p:nvSpPr>
        <p:spPr>
          <a:xfrm>
            <a:off x="5707940" y="2220614"/>
            <a:ext cx="905604" cy="297395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91F0E9F-1C65-4FD9-A33F-0383C4D6C6CF}"/>
              </a:ext>
            </a:extLst>
          </p:cNvPr>
          <p:cNvSpPr/>
          <p:nvPr/>
        </p:nvSpPr>
        <p:spPr>
          <a:xfrm>
            <a:off x="7271624" y="2220614"/>
            <a:ext cx="905604" cy="297395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91F163E-A439-44A5-AA86-F3B0A3D73EC1}"/>
              </a:ext>
            </a:extLst>
          </p:cNvPr>
          <p:cNvSpPr/>
          <p:nvPr/>
        </p:nvSpPr>
        <p:spPr>
          <a:xfrm>
            <a:off x="10275136" y="2220613"/>
            <a:ext cx="905604" cy="2973950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223A3D2-3E61-429B-9A1F-4C52DD7FE69E}"/>
              </a:ext>
            </a:extLst>
          </p:cNvPr>
          <p:cNvSpPr txBox="1"/>
          <p:nvPr/>
        </p:nvSpPr>
        <p:spPr>
          <a:xfrm>
            <a:off x="10424941" y="5518566"/>
            <a:ext cx="186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MAP Probabilities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76D58-60B7-47AF-879C-0BC3F2608141}"/>
              </a:ext>
            </a:extLst>
          </p:cNvPr>
          <p:cNvSpPr txBox="1"/>
          <p:nvPr/>
        </p:nvSpPr>
        <p:spPr>
          <a:xfrm>
            <a:off x="8316192" y="5521727"/>
            <a:ext cx="221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Activation Function Layer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9CCFCAF-1B42-4C0C-ACBC-2467E80D91ED}"/>
              </a:ext>
            </a:extLst>
          </p:cNvPr>
          <p:cNvSpPr txBox="1"/>
          <p:nvPr/>
        </p:nvSpPr>
        <p:spPr>
          <a:xfrm flipH="1">
            <a:off x="9023096" y="2271412"/>
            <a:ext cx="461665" cy="2768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72CD4B43-FDC2-451D-AAF8-4DC4C0737057}"/>
                  </a:ext>
                </a:extLst>
              </p:cNvPr>
              <p:cNvSpPr txBox="1"/>
              <p:nvPr/>
            </p:nvSpPr>
            <p:spPr>
              <a:xfrm>
                <a:off x="8241111" y="3069675"/>
                <a:ext cx="59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zh-CN" altLang="zh-CN" b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72CD4B43-FDC2-451D-AAF8-4DC4C073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111" y="3069675"/>
                <a:ext cx="5932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85C09F1-28F3-4218-AB34-F29CFF8E72B2}"/>
                  </a:ext>
                </a:extLst>
              </p:cNvPr>
              <p:cNvSpPr txBox="1"/>
              <p:nvPr/>
            </p:nvSpPr>
            <p:spPr>
              <a:xfrm>
                <a:off x="9577430" y="3069675"/>
                <a:ext cx="724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zh-CN" altLang="zh-CN" b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85C09F1-28F3-4218-AB34-F29CFF8E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430" y="3069675"/>
                <a:ext cx="724115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543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/>
              <p:nvPr/>
            </p:nvSpPr>
            <p:spPr>
              <a:xfrm>
                <a:off x="2220463" y="2777986"/>
                <a:ext cx="2349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Signal: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</m:oMath>
                  </m:oMathPara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463" y="2777986"/>
                <a:ext cx="2349500" cy="830997"/>
              </a:xfrm>
              <a:prstGeom prst="rect">
                <a:avLst/>
              </a:prstGeom>
              <a:blipFill>
                <a:blip r:embed="rId2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09FFDDB0-1E00-48AB-9933-66B364454987}"/>
              </a:ext>
            </a:extLst>
          </p:cNvPr>
          <p:cNvSpPr/>
          <p:nvPr/>
        </p:nvSpPr>
        <p:spPr>
          <a:xfrm>
            <a:off x="8379442" y="2669266"/>
            <a:ext cx="2566768" cy="14201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(SVM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  <a:endParaRPr lang="zh-CN" altLang="zh-CN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37C8790-BE43-4D21-AD03-AA0E49A23C6B}"/>
              </a:ext>
            </a:extLst>
          </p:cNvPr>
          <p:cNvCxnSpPr>
            <a:cxnSpLocks/>
            <a:stCxn id="117" idx="3"/>
            <a:endCxn id="52" idx="1"/>
          </p:cNvCxnSpPr>
          <p:nvPr/>
        </p:nvCxnSpPr>
        <p:spPr>
          <a:xfrm>
            <a:off x="7414242" y="3379333"/>
            <a:ext cx="965200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/>
              <p:nvPr/>
            </p:nvSpPr>
            <p:spPr>
              <a:xfrm>
                <a:off x="11161426" y="2593317"/>
                <a:ext cx="23515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426" y="2593317"/>
                <a:ext cx="2351552" cy="1200329"/>
              </a:xfrm>
              <a:prstGeom prst="rect">
                <a:avLst/>
              </a:prstGeom>
              <a:blipFill>
                <a:blip r:embed="rId3"/>
                <a:stretch>
                  <a:fillRect t="-3553"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矩形 116">
            <a:extLst>
              <a:ext uri="{FF2B5EF4-FFF2-40B4-BE49-F238E27FC236}">
                <a16:creationId xmlns:a16="http://schemas.microsoft.com/office/drawing/2014/main" id="{CA7A1EAF-D0A0-488E-B0AB-0470160B960D}"/>
              </a:ext>
            </a:extLst>
          </p:cNvPr>
          <p:cNvSpPr/>
          <p:nvPr/>
        </p:nvSpPr>
        <p:spPr>
          <a:xfrm>
            <a:off x="4632258" y="2669266"/>
            <a:ext cx="2781984" cy="1420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extractor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RNN…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9619488-52FE-4595-9ABA-1164E42451BC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3693142" y="3379333"/>
            <a:ext cx="939116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CB7FF1-8BA7-40B4-8F3B-67835D6B8E0B}"/>
              </a:ext>
            </a:extLst>
          </p:cNvPr>
          <p:cNvCxnSpPr>
            <a:cxnSpLocks/>
          </p:cNvCxnSpPr>
          <p:nvPr/>
        </p:nvCxnSpPr>
        <p:spPr>
          <a:xfrm>
            <a:off x="10946212" y="3381083"/>
            <a:ext cx="1094089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12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6C8D994-9660-4C91-8DB6-9EE07BB745AA}"/>
              </a:ext>
            </a:extLst>
          </p:cNvPr>
          <p:cNvCxnSpPr>
            <a:cxnSpLocks/>
          </p:cNvCxnSpPr>
          <p:nvPr/>
        </p:nvCxnSpPr>
        <p:spPr>
          <a:xfrm>
            <a:off x="5062769" y="2333101"/>
            <a:ext cx="1216183" cy="1017493"/>
          </a:xfrm>
          <a:prstGeom prst="bentConnector3">
            <a:avLst>
              <a:gd name="adj1" fmla="val 50000"/>
            </a:avLst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E53F445-0E5F-4337-8502-1421B55A1E66}"/>
              </a:ext>
            </a:extLst>
          </p:cNvPr>
          <p:cNvSpPr/>
          <p:nvPr/>
        </p:nvSpPr>
        <p:spPr>
          <a:xfrm>
            <a:off x="11912853" y="4211079"/>
            <a:ext cx="551543" cy="537029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0C26EB-5BE4-427E-A4B7-0D00BF522FEA}"/>
              </a:ext>
            </a:extLst>
          </p:cNvPr>
          <p:cNvSpPr/>
          <p:nvPr/>
        </p:nvSpPr>
        <p:spPr>
          <a:xfrm>
            <a:off x="3312056" y="1664848"/>
            <a:ext cx="1773460" cy="87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Denoising Network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09F2B6-D34B-45F9-B8DF-C0A012ED5379}"/>
              </a:ext>
            </a:extLst>
          </p:cNvPr>
          <p:cNvSpPr/>
          <p:nvPr/>
        </p:nvSpPr>
        <p:spPr>
          <a:xfrm>
            <a:off x="6278952" y="3108962"/>
            <a:ext cx="1944477" cy="713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E92E02-4655-4711-818D-BA48ED5843DC}"/>
              </a:ext>
            </a:extLst>
          </p:cNvPr>
          <p:cNvSpPr/>
          <p:nvPr/>
        </p:nvSpPr>
        <p:spPr>
          <a:xfrm>
            <a:off x="13134683" y="4122956"/>
            <a:ext cx="1369592" cy="713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</a:t>
            </a:r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E5D0140-3B81-48AB-A7EA-82F2A70482E7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 flipV="1">
            <a:off x="12464397" y="4479594"/>
            <a:ext cx="670289" cy="1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CCB8A7A-F618-4B0F-B13E-FFD2A523A959}"/>
              </a:ext>
            </a:extLst>
          </p:cNvPr>
          <p:cNvCxnSpPr>
            <a:cxnSpLocks/>
          </p:cNvCxnSpPr>
          <p:nvPr/>
        </p:nvCxnSpPr>
        <p:spPr>
          <a:xfrm flipV="1">
            <a:off x="4921689" y="3650246"/>
            <a:ext cx="1357263" cy="1451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/>
              <p:nvPr/>
            </p:nvSpPr>
            <p:spPr>
              <a:xfrm>
                <a:off x="1536459" y="1440498"/>
                <a:ext cx="16131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Signal: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59" y="1440498"/>
                <a:ext cx="1613191" cy="646331"/>
              </a:xfrm>
              <a:prstGeom prst="rect">
                <a:avLst/>
              </a:prstGeom>
              <a:blipFill>
                <a:blip r:embed="rId2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115488B-9AD3-4909-A40F-EBD3066454F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97656" y="2086827"/>
            <a:ext cx="914400" cy="14516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C628424-4AC9-4AE2-8C04-AD9AB53EE29F}"/>
              </a:ext>
            </a:extLst>
          </p:cNvPr>
          <p:cNvSpPr/>
          <p:nvPr/>
        </p:nvSpPr>
        <p:spPr>
          <a:xfrm>
            <a:off x="6962749" y="1684398"/>
            <a:ext cx="2179320" cy="87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network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7FBA43-4F76-4AA8-BAEA-4C8E553CC1A3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5085516" y="2101343"/>
            <a:ext cx="1877233" cy="19550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9FFDDB0-1E00-48AB-9933-66B364454987}"/>
              </a:ext>
            </a:extLst>
          </p:cNvPr>
          <p:cNvSpPr/>
          <p:nvPr/>
        </p:nvSpPr>
        <p:spPr>
          <a:xfrm>
            <a:off x="11242564" y="3108962"/>
            <a:ext cx="1892120" cy="713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Cross-entropy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AF509DA9-FE22-4FC7-A797-D2901EE762A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42069" y="2120893"/>
            <a:ext cx="2100494" cy="1200626"/>
          </a:xfrm>
          <a:prstGeom prst="bentConnector3">
            <a:avLst>
              <a:gd name="adj1" fmla="val 50000"/>
            </a:avLst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D9D6A43-E399-421A-B0B7-4B8D73E2DAEB}"/>
              </a:ext>
            </a:extLst>
          </p:cNvPr>
          <p:cNvCxnSpPr>
            <a:cxnSpLocks/>
            <a:stCxn id="14" idx="2"/>
            <a:endCxn id="10" idx="2"/>
          </p:cNvCxnSpPr>
          <p:nvPr/>
        </p:nvCxnSpPr>
        <p:spPr>
          <a:xfrm rot="16200000" flipH="1">
            <a:off x="9253339" y="1820079"/>
            <a:ext cx="657360" cy="4661664"/>
          </a:xfrm>
          <a:prstGeom prst="bentConnector2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C84F038-EA95-490B-8D29-8B04D74FE4BF}"/>
              </a:ext>
            </a:extLst>
          </p:cNvPr>
          <p:cNvCxnSpPr>
            <a:cxnSpLocks/>
            <a:stCxn id="52" idx="2"/>
            <a:endCxn id="10" idx="0"/>
          </p:cNvCxnSpPr>
          <p:nvPr/>
        </p:nvCxnSpPr>
        <p:spPr>
          <a:xfrm>
            <a:off x="12188623" y="3822233"/>
            <a:ext cx="0" cy="388847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B952A4-2292-4526-9BD7-2F5270FD60AF}"/>
                  </a:ext>
                </a:extLst>
              </p:cNvPr>
              <p:cNvSpPr txBox="1"/>
              <p:nvPr/>
            </p:nvSpPr>
            <p:spPr>
              <a:xfrm>
                <a:off x="3232674" y="3251726"/>
                <a:ext cx="1881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Reconstruction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B952A4-2292-4526-9BD7-2F5270FD6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74" y="3251726"/>
                <a:ext cx="1881873" cy="923330"/>
              </a:xfrm>
              <a:prstGeom prst="rect">
                <a:avLst/>
              </a:prstGeom>
              <a:blipFill>
                <a:blip r:embed="rId3"/>
                <a:stretch>
                  <a:fillRect t="-3289" r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37C8790-BE43-4D21-AD03-AA0E49A23C6B}"/>
              </a:ext>
            </a:extLst>
          </p:cNvPr>
          <p:cNvCxnSpPr>
            <a:cxnSpLocks/>
          </p:cNvCxnSpPr>
          <p:nvPr/>
        </p:nvCxnSpPr>
        <p:spPr>
          <a:xfrm flipV="1">
            <a:off x="9885304" y="3590033"/>
            <a:ext cx="1357263" cy="1451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/>
              <p:nvPr/>
            </p:nvSpPr>
            <p:spPr>
              <a:xfrm>
                <a:off x="8299841" y="3193364"/>
                <a:ext cx="1881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41" y="3193364"/>
                <a:ext cx="1881873" cy="923330"/>
              </a:xfrm>
              <a:prstGeom prst="rect">
                <a:avLst/>
              </a:prstGeom>
              <a:blipFill>
                <a:blip r:embed="rId4"/>
                <a:stretch>
                  <a:fillRect t="-3974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DE40756-0D97-4A00-9FAA-6B913CF93FEB}"/>
                  </a:ext>
                </a:extLst>
              </p:cNvPr>
              <p:cNvSpPr txBox="1"/>
              <p:nvPr/>
            </p:nvSpPr>
            <p:spPr>
              <a:xfrm>
                <a:off x="10031623" y="2037111"/>
                <a:ext cx="188187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 Result: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hy-AM" altLang="zh-CN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DE40756-0D97-4A00-9FAA-6B913CF9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623" y="2037111"/>
                <a:ext cx="1881873" cy="946991"/>
              </a:xfrm>
              <a:prstGeom prst="rect">
                <a:avLst/>
              </a:prstGeom>
              <a:blipFill>
                <a:blip r:embed="rId5"/>
                <a:stretch>
                  <a:fillRect t="-3205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812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E53F445-0E5F-4337-8502-1421B55A1E66}"/>
              </a:ext>
            </a:extLst>
          </p:cNvPr>
          <p:cNvSpPr/>
          <p:nvPr/>
        </p:nvSpPr>
        <p:spPr>
          <a:xfrm>
            <a:off x="11912853" y="4211079"/>
            <a:ext cx="551543" cy="537029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0C26EB-5BE4-427E-A4B7-0D00BF522FEA}"/>
              </a:ext>
            </a:extLst>
          </p:cNvPr>
          <p:cNvSpPr/>
          <p:nvPr/>
        </p:nvSpPr>
        <p:spPr>
          <a:xfrm>
            <a:off x="3494936" y="1664848"/>
            <a:ext cx="1773460" cy="87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Denoising Network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09F2B6-D34B-45F9-B8DF-C0A012ED5379}"/>
              </a:ext>
            </a:extLst>
          </p:cNvPr>
          <p:cNvSpPr/>
          <p:nvPr/>
        </p:nvSpPr>
        <p:spPr>
          <a:xfrm>
            <a:off x="6278952" y="3108962"/>
            <a:ext cx="1944477" cy="713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E92E02-4655-4711-818D-BA48ED5843DC}"/>
              </a:ext>
            </a:extLst>
          </p:cNvPr>
          <p:cNvSpPr/>
          <p:nvPr/>
        </p:nvSpPr>
        <p:spPr>
          <a:xfrm>
            <a:off x="13134683" y="4122956"/>
            <a:ext cx="1369592" cy="713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</a:t>
            </a:r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E5D0140-3B81-48AB-A7EA-82F2A70482E7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 flipV="1">
            <a:off x="12464397" y="4479594"/>
            <a:ext cx="670289" cy="1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CCB8A7A-F618-4B0F-B13E-FFD2A523A959}"/>
              </a:ext>
            </a:extLst>
          </p:cNvPr>
          <p:cNvCxnSpPr>
            <a:cxnSpLocks/>
          </p:cNvCxnSpPr>
          <p:nvPr/>
        </p:nvCxnSpPr>
        <p:spPr>
          <a:xfrm flipV="1">
            <a:off x="4921689" y="3650246"/>
            <a:ext cx="1357263" cy="1451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/>
              <p:nvPr/>
            </p:nvSpPr>
            <p:spPr>
              <a:xfrm>
                <a:off x="1536459" y="1440498"/>
                <a:ext cx="16131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Signal: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D7E5F76-B33A-4435-B18B-5EE921D9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59" y="1440498"/>
                <a:ext cx="1613191" cy="646331"/>
              </a:xfrm>
              <a:prstGeom prst="rect">
                <a:avLst/>
              </a:prstGeom>
              <a:blipFill>
                <a:blip r:embed="rId2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115488B-9AD3-4909-A40F-EBD3066454F2}"/>
              </a:ext>
            </a:extLst>
          </p:cNvPr>
          <p:cNvCxnSpPr>
            <a:cxnSpLocks/>
          </p:cNvCxnSpPr>
          <p:nvPr/>
        </p:nvCxnSpPr>
        <p:spPr>
          <a:xfrm>
            <a:off x="2397656" y="2086827"/>
            <a:ext cx="1097280" cy="0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C628424-4AC9-4AE2-8C04-AD9AB53EE29F}"/>
              </a:ext>
            </a:extLst>
          </p:cNvPr>
          <p:cNvSpPr/>
          <p:nvPr/>
        </p:nvSpPr>
        <p:spPr>
          <a:xfrm>
            <a:off x="6962749" y="1684398"/>
            <a:ext cx="2179320" cy="87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network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7FBA43-4F76-4AA8-BAEA-4C8E553CC1A3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5268400" y="2101343"/>
            <a:ext cx="1694353" cy="19550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6C8D994-9660-4C91-8DB6-9EE07BB745AA}"/>
              </a:ext>
            </a:extLst>
          </p:cNvPr>
          <p:cNvCxnSpPr>
            <a:cxnSpLocks/>
          </p:cNvCxnSpPr>
          <p:nvPr/>
        </p:nvCxnSpPr>
        <p:spPr>
          <a:xfrm>
            <a:off x="5268399" y="2355110"/>
            <a:ext cx="1010553" cy="995484"/>
          </a:xfrm>
          <a:prstGeom prst="bentConnector3">
            <a:avLst>
              <a:gd name="adj1" fmla="val 50000"/>
            </a:avLst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9FFDDB0-1E00-48AB-9933-66B364454987}"/>
              </a:ext>
            </a:extLst>
          </p:cNvPr>
          <p:cNvSpPr/>
          <p:nvPr/>
        </p:nvSpPr>
        <p:spPr>
          <a:xfrm>
            <a:off x="11242564" y="3108962"/>
            <a:ext cx="1892120" cy="713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Cross-entropy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zh-CN" altLang="zh-CN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AF509DA9-FE22-4FC7-A797-D2901EE762A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42069" y="2120893"/>
            <a:ext cx="2100494" cy="1200626"/>
          </a:xfrm>
          <a:prstGeom prst="bentConnector3">
            <a:avLst>
              <a:gd name="adj1" fmla="val 50000"/>
            </a:avLst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D9D6A43-E399-421A-B0B7-4B8D73E2DAEB}"/>
              </a:ext>
            </a:extLst>
          </p:cNvPr>
          <p:cNvCxnSpPr>
            <a:cxnSpLocks/>
            <a:stCxn id="14" idx="2"/>
            <a:endCxn id="10" idx="2"/>
          </p:cNvCxnSpPr>
          <p:nvPr/>
        </p:nvCxnSpPr>
        <p:spPr>
          <a:xfrm rot="16200000" flipH="1">
            <a:off x="9253339" y="1820079"/>
            <a:ext cx="657360" cy="4661664"/>
          </a:xfrm>
          <a:prstGeom prst="bentConnector2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C84F038-EA95-490B-8D29-8B04D74FE4BF}"/>
              </a:ext>
            </a:extLst>
          </p:cNvPr>
          <p:cNvCxnSpPr>
            <a:cxnSpLocks/>
            <a:stCxn id="52" idx="2"/>
            <a:endCxn id="10" idx="0"/>
          </p:cNvCxnSpPr>
          <p:nvPr/>
        </p:nvCxnSpPr>
        <p:spPr>
          <a:xfrm>
            <a:off x="12188623" y="3822233"/>
            <a:ext cx="0" cy="388847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B952A4-2292-4526-9BD7-2F5270FD60AF}"/>
                  </a:ext>
                </a:extLst>
              </p:cNvPr>
              <p:cNvSpPr txBox="1"/>
              <p:nvPr/>
            </p:nvSpPr>
            <p:spPr>
              <a:xfrm>
                <a:off x="3232674" y="3251726"/>
                <a:ext cx="1881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Reconstruction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B952A4-2292-4526-9BD7-2F5270FD6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74" y="3251726"/>
                <a:ext cx="1881873" cy="923330"/>
              </a:xfrm>
              <a:prstGeom prst="rect">
                <a:avLst/>
              </a:prstGeom>
              <a:blipFill>
                <a:blip r:embed="rId3"/>
                <a:stretch>
                  <a:fillRect t="-3289" r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37C8790-BE43-4D21-AD03-AA0E49A23C6B}"/>
              </a:ext>
            </a:extLst>
          </p:cNvPr>
          <p:cNvCxnSpPr>
            <a:cxnSpLocks/>
          </p:cNvCxnSpPr>
          <p:nvPr/>
        </p:nvCxnSpPr>
        <p:spPr>
          <a:xfrm flipV="1">
            <a:off x="9885304" y="3590033"/>
            <a:ext cx="1357263" cy="1451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/>
              <p:nvPr/>
            </p:nvSpPr>
            <p:spPr>
              <a:xfrm>
                <a:off x="8299841" y="3193364"/>
                <a:ext cx="1881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271E3CC-FF29-4204-83C1-C24E74F1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41" y="3193364"/>
                <a:ext cx="1881873" cy="923330"/>
              </a:xfrm>
              <a:prstGeom prst="rect">
                <a:avLst/>
              </a:prstGeom>
              <a:blipFill>
                <a:blip r:embed="rId4"/>
                <a:stretch>
                  <a:fillRect t="-3974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455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5E650E-259D-450E-85EE-4CE891BB07A7}"/>
              </a:ext>
            </a:extLst>
          </p:cNvPr>
          <p:cNvSpPr/>
          <p:nvPr/>
        </p:nvSpPr>
        <p:spPr>
          <a:xfrm>
            <a:off x="1253947" y="4676331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1C9DC3-EEC3-4E7F-B7E3-78D4CEC00D03}"/>
              </a:ext>
            </a:extLst>
          </p:cNvPr>
          <p:cNvSpPr/>
          <p:nvPr/>
        </p:nvSpPr>
        <p:spPr>
          <a:xfrm>
            <a:off x="2901016" y="4688301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710F5B-40AE-4BE0-BEEC-61BDAD733A89}"/>
              </a:ext>
            </a:extLst>
          </p:cNvPr>
          <p:cNvSpPr/>
          <p:nvPr/>
        </p:nvSpPr>
        <p:spPr>
          <a:xfrm>
            <a:off x="2077481" y="4688301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DF2543-E475-4F59-82F2-C2DAB7D3E06B}"/>
              </a:ext>
            </a:extLst>
          </p:cNvPr>
          <p:cNvSpPr/>
          <p:nvPr/>
        </p:nvSpPr>
        <p:spPr>
          <a:xfrm>
            <a:off x="3684474" y="4676331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919ECE-F702-43D3-A0A8-85BB29DFB890}"/>
              </a:ext>
            </a:extLst>
          </p:cNvPr>
          <p:cNvSpPr/>
          <p:nvPr/>
        </p:nvSpPr>
        <p:spPr>
          <a:xfrm>
            <a:off x="4467932" y="4688301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FB27E34-F44C-4439-A8CB-013C9635A1E9}"/>
              </a:ext>
            </a:extLst>
          </p:cNvPr>
          <p:cNvCxnSpPr>
            <a:cxnSpLocks/>
            <a:stCxn id="7" idx="0"/>
            <a:endCxn id="78" idx="1"/>
          </p:cNvCxnSpPr>
          <p:nvPr/>
        </p:nvCxnSpPr>
        <p:spPr>
          <a:xfrm flipV="1">
            <a:off x="3200678" y="2409410"/>
            <a:ext cx="1119923" cy="2090798"/>
          </a:xfrm>
          <a:prstGeom prst="straightConnector1">
            <a:avLst/>
          </a:prstGeom>
          <a:ln w="38100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739BAC-263E-4F5B-8533-A7FF2B5A014A}"/>
              </a:ext>
            </a:extLst>
          </p:cNvPr>
          <p:cNvSpPr/>
          <p:nvPr/>
        </p:nvSpPr>
        <p:spPr>
          <a:xfrm>
            <a:off x="1085572" y="4500208"/>
            <a:ext cx="4230212" cy="9785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8917E7D-2353-4544-8A0D-AF6FC65A555E}"/>
              </a:ext>
            </a:extLst>
          </p:cNvPr>
          <p:cNvSpPr/>
          <p:nvPr/>
        </p:nvSpPr>
        <p:spPr>
          <a:xfrm>
            <a:off x="8092065" y="2110718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0B2BD6D-CDF7-446E-8A5F-685F8049B2E9}"/>
              </a:ext>
            </a:extLst>
          </p:cNvPr>
          <p:cNvSpPr/>
          <p:nvPr/>
        </p:nvSpPr>
        <p:spPr>
          <a:xfrm>
            <a:off x="9739134" y="2122688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D4E2339-B799-42E7-A30A-768A0CC0D9C2}"/>
              </a:ext>
            </a:extLst>
          </p:cNvPr>
          <p:cNvSpPr/>
          <p:nvPr/>
        </p:nvSpPr>
        <p:spPr>
          <a:xfrm>
            <a:off x="8915599" y="2122688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3C60A78-BB29-4179-AC56-1326D4E469FA}"/>
              </a:ext>
            </a:extLst>
          </p:cNvPr>
          <p:cNvSpPr/>
          <p:nvPr/>
        </p:nvSpPr>
        <p:spPr>
          <a:xfrm>
            <a:off x="10522592" y="2110718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7BA5C3-FB0D-4309-AB0C-0E378CDE50FC}"/>
              </a:ext>
            </a:extLst>
          </p:cNvPr>
          <p:cNvSpPr/>
          <p:nvPr/>
        </p:nvSpPr>
        <p:spPr>
          <a:xfrm>
            <a:off x="11306050" y="2122688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F099DA4-E943-4C3D-8B7E-84C58DFFB11E}"/>
              </a:ext>
            </a:extLst>
          </p:cNvPr>
          <p:cNvSpPr/>
          <p:nvPr/>
        </p:nvSpPr>
        <p:spPr>
          <a:xfrm>
            <a:off x="7923690" y="1934595"/>
            <a:ext cx="4230212" cy="9785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8BDBFAE-5F9A-4152-BC17-05DFAA8263F9}"/>
              </a:ext>
            </a:extLst>
          </p:cNvPr>
          <p:cNvSpPr/>
          <p:nvPr/>
        </p:nvSpPr>
        <p:spPr>
          <a:xfrm>
            <a:off x="4515722" y="2065504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6B66C3C-4B58-4C71-B0D4-A629432AACFE}"/>
              </a:ext>
            </a:extLst>
          </p:cNvPr>
          <p:cNvSpPr/>
          <p:nvPr/>
        </p:nvSpPr>
        <p:spPr>
          <a:xfrm>
            <a:off x="6162791" y="2077474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C39E7F5-EB3D-4E00-9EA0-3D9077DB9912}"/>
              </a:ext>
            </a:extLst>
          </p:cNvPr>
          <p:cNvSpPr/>
          <p:nvPr/>
        </p:nvSpPr>
        <p:spPr>
          <a:xfrm>
            <a:off x="5339256" y="2077474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DF32008-5942-4D1B-B232-42B31C683DE2}"/>
              </a:ext>
            </a:extLst>
          </p:cNvPr>
          <p:cNvSpPr/>
          <p:nvPr/>
        </p:nvSpPr>
        <p:spPr>
          <a:xfrm>
            <a:off x="4320601" y="1920126"/>
            <a:ext cx="2588502" cy="9785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6FB115-9BE2-4663-AEB9-BC764334F603}"/>
              </a:ext>
            </a:extLst>
          </p:cNvPr>
          <p:cNvSpPr/>
          <p:nvPr/>
        </p:nvSpPr>
        <p:spPr>
          <a:xfrm>
            <a:off x="8014480" y="4719769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ECF03EFE-58DB-46EE-B07E-B905DABFDE82}"/>
              </a:ext>
            </a:extLst>
          </p:cNvPr>
          <p:cNvSpPr/>
          <p:nvPr/>
        </p:nvSpPr>
        <p:spPr>
          <a:xfrm>
            <a:off x="9661549" y="4731739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89B41DF-7086-4727-9099-6A42E0241F2C}"/>
              </a:ext>
            </a:extLst>
          </p:cNvPr>
          <p:cNvSpPr/>
          <p:nvPr/>
        </p:nvSpPr>
        <p:spPr>
          <a:xfrm>
            <a:off x="8838014" y="4731739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AE77EC4-EB6E-4159-8AD1-7AEAE2ECF918}"/>
              </a:ext>
            </a:extLst>
          </p:cNvPr>
          <p:cNvSpPr/>
          <p:nvPr/>
        </p:nvSpPr>
        <p:spPr>
          <a:xfrm>
            <a:off x="10445007" y="4719769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2940021-9462-4985-981D-C69B3C716978}"/>
              </a:ext>
            </a:extLst>
          </p:cNvPr>
          <p:cNvSpPr/>
          <p:nvPr/>
        </p:nvSpPr>
        <p:spPr>
          <a:xfrm>
            <a:off x="11228465" y="4731739"/>
            <a:ext cx="648000" cy="64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2001C8B-38C1-43D6-AC05-A47BB1CCA0A0}"/>
              </a:ext>
            </a:extLst>
          </p:cNvPr>
          <p:cNvSpPr/>
          <p:nvPr/>
        </p:nvSpPr>
        <p:spPr>
          <a:xfrm>
            <a:off x="7846105" y="4543646"/>
            <a:ext cx="4230212" cy="9785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EA04BD-742A-4027-B74A-6D8D0AC6BC7D}"/>
              </a:ext>
            </a:extLst>
          </p:cNvPr>
          <p:cNvSpPr/>
          <p:nvPr/>
        </p:nvSpPr>
        <p:spPr>
          <a:xfrm>
            <a:off x="13570373" y="3173849"/>
            <a:ext cx="1878800" cy="1019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F170E7C-EBE6-4C66-9E99-BF7FB04EB8F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09103" y="2409410"/>
            <a:ext cx="1608356" cy="2112970"/>
          </a:xfrm>
          <a:prstGeom prst="straightConnector1">
            <a:avLst/>
          </a:prstGeom>
          <a:ln w="38100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429C8-6D88-463F-8041-EACD25411779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348844" y="4771228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A950B5A-E8FF-46F6-B3F3-8073FA00E2B7}"/>
              </a:ext>
            </a:extLst>
          </p:cNvPr>
          <p:cNvCxnSpPr>
            <a:stCxn id="2" idx="7"/>
            <a:endCxn id="2" idx="3"/>
          </p:cNvCxnSpPr>
          <p:nvPr/>
        </p:nvCxnSpPr>
        <p:spPr>
          <a:xfrm flipH="1">
            <a:off x="1348844" y="4771228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186A2E0-861C-45C1-AB58-F339DE378856}"/>
              </a:ext>
            </a:extLst>
          </p:cNvPr>
          <p:cNvCxnSpPr>
            <a:cxnSpLocks/>
          </p:cNvCxnSpPr>
          <p:nvPr/>
        </p:nvCxnSpPr>
        <p:spPr>
          <a:xfrm>
            <a:off x="3798122" y="4780753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93C1E72-DDCB-41E8-B63F-986054C7679B}"/>
              </a:ext>
            </a:extLst>
          </p:cNvPr>
          <p:cNvCxnSpPr>
            <a:cxnSpLocks/>
          </p:cNvCxnSpPr>
          <p:nvPr/>
        </p:nvCxnSpPr>
        <p:spPr>
          <a:xfrm flipH="1">
            <a:off x="3796075" y="4771228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52B3596-44BB-43A5-9E1A-810848C628FC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2153902" y="2423879"/>
            <a:ext cx="1373939" cy="1259733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805BA68-080F-4C29-A987-37BB6B9AB5FC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12076317" y="3683612"/>
            <a:ext cx="1451524" cy="134931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67800E6-0677-490D-96ED-8818D69B1ABC}"/>
                  </a:ext>
                </a:extLst>
              </p:cNvPr>
              <p:cNvSpPr txBox="1"/>
              <p:nvPr/>
            </p:nvSpPr>
            <p:spPr>
              <a:xfrm>
                <a:off x="13570373" y="3454809"/>
                <a:ext cx="187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𝑳𝒐𝒔𝒔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′)</m:t>
                      </m:r>
                    </m:oMath>
                  </m:oMathPara>
                </a14:m>
                <a:endParaRPr lang="zh-CN" altLang="zh-CN" sz="2800" b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67800E6-0677-490D-96ED-8818D69B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373" y="3454809"/>
                <a:ext cx="187879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E1AED84-6F78-4FCC-9C76-BEE1F227BA5D}"/>
                  </a:ext>
                </a:extLst>
              </p:cNvPr>
              <p:cNvSpPr txBox="1"/>
              <p:nvPr/>
            </p:nvSpPr>
            <p:spPr>
              <a:xfrm>
                <a:off x="9200277" y="1019286"/>
                <a:ext cx="184784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Label</a:t>
                </a:r>
                <a:endParaRPr lang="en-US" altLang="zh-CN" sz="2800" b="1" i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E1AED84-6F78-4FCC-9C76-BEE1F227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277" y="1019286"/>
                <a:ext cx="1847843" cy="954107"/>
              </a:xfrm>
              <a:prstGeom prst="rect">
                <a:avLst/>
              </a:prstGeom>
              <a:blipFill>
                <a:blip r:embed="rId3"/>
                <a:stretch>
                  <a:fillRect t="-6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137F4BD-7667-4781-BAA0-18FC1569240E}"/>
                  </a:ext>
                </a:extLst>
              </p:cNvPr>
              <p:cNvSpPr txBox="1"/>
              <p:nvPr/>
            </p:nvSpPr>
            <p:spPr>
              <a:xfrm>
                <a:off x="2061913" y="5498663"/>
                <a:ext cx="210606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endParaRPr lang="en-US" altLang="zh-CN" sz="2800" b="1" i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137F4BD-7667-4781-BAA0-18FC15692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13" y="5498663"/>
                <a:ext cx="2106067" cy="954107"/>
              </a:xfrm>
              <a:prstGeom prst="rect">
                <a:avLst/>
              </a:prstGeom>
              <a:blipFill>
                <a:blip r:embed="rId4"/>
                <a:stretch>
                  <a:fillRect t="-6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E6BC1EA-9255-4C3A-BEEC-DD76398444EB}"/>
                  </a:ext>
                </a:extLst>
              </p:cNvPr>
              <p:cNvSpPr txBox="1"/>
              <p:nvPr/>
            </p:nvSpPr>
            <p:spPr>
              <a:xfrm>
                <a:off x="9200277" y="5555862"/>
                <a:ext cx="167344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altLang="zh-CN" sz="2800" b="1" i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E6BC1EA-9255-4C3A-BEEC-DD763984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277" y="5555862"/>
                <a:ext cx="1673444" cy="954107"/>
              </a:xfrm>
              <a:prstGeom prst="rect">
                <a:avLst/>
              </a:prstGeom>
              <a:blipFill>
                <a:blip r:embed="rId5"/>
                <a:stretch>
                  <a:fillRect t="-6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62757A0-CDBC-4FB7-B590-F547EE36811A}"/>
                  </a:ext>
                </a:extLst>
              </p:cNvPr>
              <p:cNvSpPr txBox="1"/>
              <p:nvPr/>
            </p:nvSpPr>
            <p:spPr>
              <a:xfrm>
                <a:off x="2332453" y="3252815"/>
                <a:ext cx="23660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zh-CN" altLang="zh-CN" sz="28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62757A0-CDBC-4FB7-B590-F547EE368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53" y="3252815"/>
                <a:ext cx="236607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24F21AB-6D12-4C44-97F8-626F5B6D8C28}"/>
                  </a:ext>
                </a:extLst>
              </p:cNvPr>
              <p:cNvSpPr txBox="1"/>
              <p:nvPr/>
            </p:nvSpPr>
            <p:spPr>
              <a:xfrm>
                <a:off x="7644376" y="3252815"/>
                <a:ext cx="9892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</m:oMath>
                  </m:oMathPara>
                </a14:m>
                <a:endParaRPr lang="zh-CN" altLang="zh-CN" sz="2800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924F21AB-6D12-4C44-97F8-626F5B6D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76" y="3252815"/>
                <a:ext cx="9892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28F3089-9911-4245-A51B-056F2939D6F9}"/>
                  </a:ext>
                </a:extLst>
              </p:cNvPr>
              <p:cNvSpPr txBox="1"/>
              <p:nvPr/>
            </p:nvSpPr>
            <p:spPr>
              <a:xfrm>
                <a:off x="4967957" y="1318232"/>
                <a:ext cx="13905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zh-CN" sz="2800" b="1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28F3089-9911-4245-A51B-056F2939D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57" y="1318232"/>
                <a:ext cx="139059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5BCB165A-D9E3-4C90-BF15-3A5F6796EF86}"/>
              </a:ext>
            </a:extLst>
          </p:cNvPr>
          <p:cNvCxnSpPr>
            <a:cxnSpLocks/>
          </p:cNvCxnSpPr>
          <p:nvPr/>
        </p:nvCxnSpPr>
        <p:spPr>
          <a:xfrm>
            <a:off x="3015986" y="4784201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DED85792-B1A4-493F-A7E6-DC08035C65EB}"/>
              </a:ext>
            </a:extLst>
          </p:cNvPr>
          <p:cNvCxnSpPr>
            <a:cxnSpLocks/>
          </p:cNvCxnSpPr>
          <p:nvPr/>
        </p:nvCxnSpPr>
        <p:spPr>
          <a:xfrm flipH="1">
            <a:off x="2994889" y="4765151"/>
            <a:ext cx="458206" cy="458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2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5E650E-259D-450E-85EE-4CE891BB07A7}"/>
              </a:ext>
            </a:extLst>
          </p:cNvPr>
          <p:cNvSpPr/>
          <p:nvPr/>
        </p:nvSpPr>
        <p:spPr>
          <a:xfrm>
            <a:off x="5856581" y="232856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1C9DC3-EEC3-4E7F-B7E3-78D4CEC00D03}"/>
              </a:ext>
            </a:extLst>
          </p:cNvPr>
          <p:cNvSpPr/>
          <p:nvPr/>
        </p:nvSpPr>
        <p:spPr>
          <a:xfrm>
            <a:off x="5856581" y="319718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710F5B-40AE-4BE0-BEEC-61BDAD733A89}"/>
              </a:ext>
            </a:extLst>
          </p:cNvPr>
          <p:cNvSpPr/>
          <p:nvPr/>
        </p:nvSpPr>
        <p:spPr>
          <a:xfrm>
            <a:off x="5856581" y="4448948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C50C20-2524-4E42-BBAE-06FB9F985C63}"/>
              </a:ext>
            </a:extLst>
          </p:cNvPr>
          <p:cNvSpPr txBox="1"/>
          <p:nvPr/>
        </p:nvSpPr>
        <p:spPr>
          <a:xfrm>
            <a:off x="6066377" y="4045908"/>
            <a:ext cx="400110" cy="460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DF2543-E475-4F59-82F2-C2DAB7D3E06B}"/>
              </a:ext>
            </a:extLst>
          </p:cNvPr>
          <p:cNvSpPr/>
          <p:nvPr/>
        </p:nvSpPr>
        <p:spPr>
          <a:xfrm>
            <a:off x="7418682" y="232856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919ECE-F702-43D3-A0A8-85BB29DFB890}"/>
              </a:ext>
            </a:extLst>
          </p:cNvPr>
          <p:cNvSpPr/>
          <p:nvPr/>
        </p:nvSpPr>
        <p:spPr>
          <a:xfrm>
            <a:off x="7418682" y="3197181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87FD6C1-AB9F-450D-A2C1-02BCF948A853}"/>
              </a:ext>
            </a:extLst>
          </p:cNvPr>
          <p:cNvSpPr/>
          <p:nvPr/>
        </p:nvSpPr>
        <p:spPr>
          <a:xfrm>
            <a:off x="7418682" y="4448948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B4A40F-69D6-4BDB-9F2E-6F4BB0A6D988}"/>
              </a:ext>
            </a:extLst>
          </p:cNvPr>
          <p:cNvSpPr txBox="1"/>
          <p:nvPr/>
        </p:nvSpPr>
        <p:spPr>
          <a:xfrm>
            <a:off x="7628479" y="4045908"/>
            <a:ext cx="400110" cy="460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42E6DA3-CA8E-4532-AF92-577845F534FB}"/>
              </a:ext>
            </a:extLst>
          </p:cNvPr>
          <p:cNvCxnSpPr>
            <a:stCxn id="2" idx="6"/>
            <a:endCxn id="15" idx="2"/>
          </p:cNvCxnSpPr>
          <p:nvPr/>
        </p:nvCxnSpPr>
        <p:spPr>
          <a:xfrm>
            <a:off x="6504581" y="2652561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56C158-D636-4E66-947C-D48D91B17ACC}"/>
              </a:ext>
            </a:extLst>
          </p:cNvPr>
          <p:cNvCxnSpPr>
            <a:cxnSpLocks/>
          </p:cNvCxnSpPr>
          <p:nvPr/>
        </p:nvCxnSpPr>
        <p:spPr>
          <a:xfrm>
            <a:off x="6504581" y="3523026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6D4FCD1-2105-43CB-89C9-3B583CD9DD5B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6504581" y="4772947"/>
            <a:ext cx="914100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D60AD0B-33D0-4AD3-9E04-F0B05C1B5543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>
            <a:off x="6504581" y="2652562"/>
            <a:ext cx="914100" cy="86862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5DBF26-7581-49F2-86A2-A396A52EF458}"/>
              </a:ext>
            </a:extLst>
          </p:cNvPr>
          <p:cNvCxnSpPr>
            <a:cxnSpLocks/>
            <a:stCxn id="2" idx="6"/>
            <a:endCxn id="17" idx="2"/>
          </p:cNvCxnSpPr>
          <p:nvPr/>
        </p:nvCxnSpPr>
        <p:spPr>
          <a:xfrm>
            <a:off x="6504581" y="2652562"/>
            <a:ext cx="914100" cy="212038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34FA1A-9C31-45E1-81AA-7A8F3F4ED8EA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6504581" y="3521181"/>
            <a:ext cx="914100" cy="125176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239DDAA-0D35-4059-BB5C-C5B588FC4361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6504581" y="2652562"/>
            <a:ext cx="914100" cy="868620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726C6BF-4F1B-44A0-AF4B-2C65F38A615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6504581" y="3521181"/>
            <a:ext cx="914100" cy="1251766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0E87D18-0704-4DA6-8E79-3CD4572CC47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6504581" y="2652562"/>
            <a:ext cx="914100" cy="2120386"/>
          </a:xfrm>
          <a:prstGeom prst="straightConnector1">
            <a:avLst/>
          </a:prstGeom>
          <a:ln w="3492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DB2F0C3F-6291-4454-99CC-4DC4BC0066D9}"/>
              </a:ext>
            </a:extLst>
          </p:cNvPr>
          <p:cNvSpPr/>
          <p:nvPr/>
        </p:nvSpPr>
        <p:spPr>
          <a:xfrm rot="16200000">
            <a:off x="7238308" y="4870388"/>
            <a:ext cx="144408" cy="97000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C3DA346-802B-4D66-BF37-F3BA0F33043A}"/>
              </a:ext>
            </a:extLst>
          </p:cNvPr>
          <p:cNvSpPr txBox="1"/>
          <p:nvPr/>
        </p:nvSpPr>
        <p:spPr>
          <a:xfrm>
            <a:off x="6770681" y="4891061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3C47544-7F0B-4C3F-B29D-287398831AB6}"/>
              </a:ext>
            </a:extLst>
          </p:cNvPr>
          <p:cNvSpPr txBox="1"/>
          <p:nvPr/>
        </p:nvSpPr>
        <p:spPr>
          <a:xfrm>
            <a:off x="6866048" y="5509390"/>
            <a:ext cx="110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隐藏层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AED639-8822-4ED4-ABBE-4B5D04BF8E79}"/>
              </a:ext>
            </a:extLst>
          </p:cNvPr>
          <p:cNvCxnSpPr>
            <a:cxnSpLocks/>
            <a:stCxn id="15" idx="6"/>
            <a:endCxn id="59" idx="2"/>
          </p:cNvCxnSpPr>
          <p:nvPr/>
        </p:nvCxnSpPr>
        <p:spPr>
          <a:xfrm>
            <a:off x="8066682" y="2652561"/>
            <a:ext cx="822430" cy="852671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3B8E9C3-F849-40DB-B070-638D7CA4C286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8066681" y="3505232"/>
            <a:ext cx="822431" cy="17794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DC4DDB6-0513-43B0-95C2-83B6E06C4188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8075755" y="3505232"/>
            <a:ext cx="813357" cy="126956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124EDCA7-3685-9044-9335-509C941AB800}"/>
              </a:ext>
            </a:extLst>
          </p:cNvPr>
          <p:cNvSpPr/>
          <p:nvPr/>
        </p:nvSpPr>
        <p:spPr>
          <a:xfrm>
            <a:off x="8889112" y="3181232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0111E8F-6ABB-9751-7C55-89A61818D069}"/>
              </a:ext>
            </a:extLst>
          </p:cNvPr>
          <p:cNvCxnSpPr>
            <a:cxnSpLocks/>
          </p:cNvCxnSpPr>
          <p:nvPr/>
        </p:nvCxnSpPr>
        <p:spPr>
          <a:xfrm>
            <a:off x="9537112" y="3501793"/>
            <a:ext cx="805138" cy="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左大括号 61">
            <a:extLst>
              <a:ext uri="{FF2B5EF4-FFF2-40B4-BE49-F238E27FC236}">
                <a16:creationId xmlns:a16="http://schemas.microsoft.com/office/drawing/2014/main" id="{2EC46C22-B980-519D-B248-2586FAA1057A}"/>
              </a:ext>
            </a:extLst>
          </p:cNvPr>
          <p:cNvSpPr/>
          <p:nvPr/>
        </p:nvSpPr>
        <p:spPr>
          <a:xfrm>
            <a:off x="5475535" y="2652561"/>
            <a:ext cx="156448" cy="219483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F0DEBBE5-C9A2-EEC2-9494-4DFA10926306}"/>
              </a:ext>
            </a:extLst>
          </p:cNvPr>
          <p:cNvSpPr/>
          <p:nvPr/>
        </p:nvSpPr>
        <p:spPr>
          <a:xfrm rot="16200000">
            <a:off x="9132264" y="3778035"/>
            <a:ext cx="144404" cy="66529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6E4CFC-BFF9-67A5-98DC-5562B7630E48}"/>
              </a:ext>
            </a:extLst>
          </p:cNvPr>
          <p:cNvSpPr txBox="1"/>
          <p:nvPr/>
        </p:nvSpPr>
        <p:spPr>
          <a:xfrm>
            <a:off x="8808573" y="4309561"/>
            <a:ext cx="11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输出层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5FC21BC-6F06-AA81-7805-AD17A30FA654}"/>
              </a:ext>
            </a:extLst>
          </p:cNvPr>
          <p:cNvSpPr txBox="1"/>
          <p:nvPr/>
        </p:nvSpPr>
        <p:spPr>
          <a:xfrm>
            <a:off x="4569145" y="3565310"/>
            <a:ext cx="99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输入层</a:t>
            </a:r>
          </a:p>
        </p:txBody>
      </p:sp>
    </p:spTree>
    <p:extLst>
      <p:ext uri="{BB962C8B-B14F-4D97-AF65-F5344CB8AC3E}">
        <p14:creationId xmlns:p14="http://schemas.microsoft.com/office/powerpoint/2010/main" val="18305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D985AF21-32EE-407E-B3FE-8086A36FBFF6}"/>
              </a:ext>
            </a:extLst>
          </p:cNvPr>
          <p:cNvSpPr/>
          <p:nvPr/>
        </p:nvSpPr>
        <p:spPr>
          <a:xfrm>
            <a:off x="11203171" y="2062030"/>
            <a:ext cx="551543" cy="537029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3CDA8C-3580-41A2-B03C-3E4F744FA63D}"/>
              </a:ext>
            </a:extLst>
          </p:cNvPr>
          <p:cNvSpPr/>
          <p:nvPr/>
        </p:nvSpPr>
        <p:spPr>
          <a:xfrm>
            <a:off x="6406009" y="4117531"/>
            <a:ext cx="2113151" cy="62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激活函数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84BFDE0-8DEF-479B-8B97-06A58F53E24C}"/>
              </a:ext>
            </a:extLst>
          </p:cNvPr>
          <p:cNvSpPr/>
          <p:nvPr/>
        </p:nvSpPr>
        <p:spPr>
          <a:xfrm>
            <a:off x="6406009" y="5134263"/>
            <a:ext cx="2113151" cy="6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加权运算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4DF087-3640-432A-824F-A2A3B6034323}"/>
                  </a:ext>
                </a:extLst>
              </p:cNvPr>
              <p:cNvSpPr txBox="1"/>
              <p:nvPr/>
            </p:nvSpPr>
            <p:spPr>
              <a:xfrm>
                <a:off x="5569842" y="2372385"/>
                <a:ext cx="10305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4DF087-3640-432A-824F-A2A3B603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842" y="2372385"/>
                <a:ext cx="103051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FB7AF45-5F7C-4E2B-88D6-1147EB073879}"/>
                  </a:ext>
                </a:extLst>
              </p:cNvPr>
              <p:cNvSpPr txBox="1"/>
              <p:nvPr/>
            </p:nvSpPr>
            <p:spPr>
              <a:xfrm>
                <a:off x="8883491" y="2335247"/>
                <a:ext cx="28120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FB7AF45-5F7C-4E2B-88D6-1147EB07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491" y="2335247"/>
                <a:ext cx="281200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C2EA189-BB94-4C4B-9BB6-A3F25B972E8C}"/>
                  </a:ext>
                </a:extLst>
              </p:cNvPr>
              <p:cNvSpPr txBox="1"/>
              <p:nvPr/>
            </p:nvSpPr>
            <p:spPr>
              <a:xfrm>
                <a:off x="6273134" y="6291298"/>
                <a:ext cx="23789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C2EA189-BB94-4C4B-9BB6-A3F25B97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134" y="6291298"/>
                <a:ext cx="23789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C7EF9F9-3D07-7C2E-F199-4BE7F955C5AB}"/>
              </a:ext>
            </a:extLst>
          </p:cNvPr>
          <p:cNvCxnSpPr>
            <a:cxnSpLocks/>
            <a:endCxn id="39" idx="6"/>
          </p:cNvCxnSpPr>
          <p:nvPr/>
        </p:nvCxnSpPr>
        <p:spPr>
          <a:xfrm rot="5400000" flipH="1" flipV="1">
            <a:off x="9730424" y="4089096"/>
            <a:ext cx="3782841" cy="265740"/>
          </a:xfrm>
          <a:prstGeom prst="curvedConnector4">
            <a:avLst>
              <a:gd name="adj1" fmla="val -282"/>
              <a:gd name="adj2" fmla="val 7767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543E376-7B1F-3D11-C490-E38EAFA60613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V="1">
            <a:off x="7462585" y="4745138"/>
            <a:ext cx="0" cy="389125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31F5632-928F-7CB1-7955-2B6191B15EA4}"/>
              </a:ext>
            </a:extLst>
          </p:cNvPr>
          <p:cNvSpPr/>
          <p:nvPr/>
        </p:nvSpPr>
        <p:spPr>
          <a:xfrm>
            <a:off x="6406009" y="3021581"/>
            <a:ext cx="2113151" cy="6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加权运算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55BBD12-373F-B496-B8BB-4A14D33973BE}"/>
              </a:ext>
            </a:extLst>
          </p:cNvPr>
          <p:cNvCxnSpPr>
            <a:cxnSpLocks/>
            <a:stCxn id="40" idx="0"/>
            <a:endCxn id="30" idx="2"/>
          </p:cNvCxnSpPr>
          <p:nvPr/>
        </p:nvCxnSpPr>
        <p:spPr>
          <a:xfrm flipV="1">
            <a:off x="7462585" y="3699089"/>
            <a:ext cx="0" cy="41844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072D38-31DB-61A3-E384-233A429D0626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462585" y="5811771"/>
            <a:ext cx="0" cy="626983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102B075-85F9-F8F2-E3D5-416CAFA51C2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452553" y="1783080"/>
            <a:ext cx="10032" cy="1238501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4D66DB9-5AEA-38C6-DB7C-5744C8F8A516}"/>
              </a:ext>
            </a:extLst>
          </p:cNvPr>
          <p:cNvSpPr/>
          <p:nvPr/>
        </p:nvSpPr>
        <p:spPr>
          <a:xfrm>
            <a:off x="6406009" y="1117171"/>
            <a:ext cx="2113151" cy="62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激活函数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C41236-3BA0-8008-5F4E-22B33E7AE67A}"/>
              </a:ext>
            </a:extLst>
          </p:cNvPr>
          <p:cNvCxnSpPr>
            <a:cxnSpLocks/>
          </p:cNvCxnSpPr>
          <p:nvPr/>
        </p:nvCxnSpPr>
        <p:spPr>
          <a:xfrm flipV="1">
            <a:off x="7457762" y="718860"/>
            <a:ext cx="0" cy="389125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E7DFB061-DCD3-FEBA-65EF-5B4938D87325}"/>
              </a:ext>
            </a:extLst>
          </p:cNvPr>
          <p:cNvSpPr/>
          <p:nvPr/>
        </p:nvSpPr>
        <p:spPr>
          <a:xfrm>
            <a:off x="10422368" y="4093779"/>
            <a:ext cx="2113151" cy="62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激活函数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A47B663-5927-F485-276C-A5390BEE462F}"/>
              </a:ext>
            </a:extLst>
          </p:cNvPr>
          <p:cNvSpPr/>
          <p:nvPr/>
        </p:nvSpPr>
        <p:spPr>
          <a:xfrm>
            <a:off x="10422368" y="5110511"/>
            <a:ext cx="2113151" cy="6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加权运算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AD26ECD-9767-D486-CCCF-22F3B163EAD5}"/>
                  </a:ext>
                </a:extLst>
              </p:cNvPr>
              <p:cNvSpPr txBox="1"/>
              <p:nvPr/>
            </p:nvSpPr>
            <p:spPr>
              <a:xfrm>
                <a:off x="10289492" y="6314304"/>
                <a:ext cx="23789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AD26ECD-9767-D486-CCCF-22F3B163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492" y="6314304"/>
                <a:ext cx="23789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9137D0-6D05-E8AD-47F0-5BA7C0D4C8D6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11478944" y="4721386"/>
            <a:ext cx="0" cy="389125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F94FC15-40FD-B88D-CB6D-40F09D9668FA}"/>
              </a:ext>
            </a:extLst>
          </p:cNvPr>
          <p:cNvSpPr/>
          <p:nvPr/>
        </p:nvSpPr>
        <p:spPr>
          <a:xfrm>
            <a:off x="10422368" y="2997829"/>
            <a:ext cx="2113151" cy="6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加权运算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135E08C-430F-2686-3034-407AD8E00C30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flipV="1">
            <a:off x="11478944" y="3675337"/>
            <a:ext cx="0" cy="41844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500330D-379E-CDEF-9855-357A5976174A}"/>
              </a:ext>
            </a:extLst>
          </p:cNvPr>
          <p:cNvCxnSpPr>
            <a:cxnSpLocks/>
          </p:cNvCxnSpPr>
          <p:nvPr/>
        </p:nvCxnSpPr>
        <p:spPr>
          <a:xfrm flipV="1">
            <a:off x="11478943" y="5788019"/>
            <a:ext cx="0" cy="650735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A6FF40C-A043-ADC9-84FA-299468053D9C}"/>
              </a:ext>
            </a:extLst>
          </p:cNvPr>
          <p:cNvCxnSpPr>
            <a:cxnSpLocks/>
            <a:stCxn id="49" idx="0"/>
            <a:endCxn id="39" idx="4"/>
          </p:cNvCxnSpPr>
          <p:nvPr/>
        </p:nvCxnSpPr>
        <p:spPr>
          <a:xfrm flipH="1" flipV="1">
            <a:off x="11478943" y="2599059"/>
            <a:ext cx="1" cy="39877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194A6BE-E72E-24A6-577D-84FB0FC990DC}"/>
              </a:ext>
            </a:extLst>
          </p:cNvPr>
          <p:cNvCxnSpPr>
            <a:cxnSpLocks/>
            <a:stCxn id="39" idx="0"/>
            <a:endCxn id="65" idx="2"/>
          </p:cNvCxnSpPr>
          <p:nvPr/>
        </p:nvCxnSpPr>
        <p:spPr>
          <a:xfrm flipV="1">
            <a:off x="11478943" y="1753599"/>
            <a:ext cx="10031" cy="308431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2187FC11-ABE3-1FBE-3EE6-5C74F440D40E}"/>
              </a:ext>
            </a:extLst>
          </p:cNvPr>
          <p:cNvSpPr/>
          <p:nvPr/>
        </p:nvSpPr>
        <p:spPr>
          <a:xfrm>
            <a:off x="10432398" y="1125992"/>
            <a:ext cx="2113151" cy="62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激活函数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99D97DD-5E76-34FB-BB6D-F334DF010909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11488973" y="736867"/>
            <a:ext cx="1" cy="389125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5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2DF2543-E475-4F59-82F2-C2DAB7D3E06B}"/>
              </a:ext>
            </a:extLst>
          </p:cNvPr>
          <p:cNvSpPr/>
          <p:nvPr/>
        </p:nvSpPr>
        <p:spPr>
          <a:xfrm>
            <a:off x="7418682" y="2209232"/>
            <a:ext cx="648000" cy="64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𝑂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D919ECE-F702-43D3-A0A8-85BB29DFB890}"/>
                  </a:ext>
                </a:extLst>
              </p:cNvPr>
              <p:cNvSpPr/>
              <p:nvPr/>
            </p:nvSpPr>
            <p:spPr>
              <a:xfrm>
                <a:off x="7418682" y="3390913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D919ECE-F702-43D3-A0A8-85BB29DFB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682" y="3390913"/>
                <a:ext cx="648000" cy="64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87FD6C1-AB9F-450D-A2C1-02BCF948A853}"/>
                  </a:ext>
                </a:extLst>
              </p:cNvPr>
              <p:cNvSpPr/>
              <p:nvPr/>
            </p:nvSpPr>
            <p:spPr>
              <a:xfrm>
                <a:off x="7418682" y="4563853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87FD6C1-AB9F-450D-A2C1-02BCF948A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682" y="4563853"/>
                <a:ext cx="648000" cy="64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63C47544-7F0B-4C3F-B29D-287398831AB6}"/>
              </a:ext>
            </a:extLst>
          </p:cNvPr>
          <p:cNvSpPr txBox="1"/>
          <p:nvPr/>
        </p:nvSpPr>
        <p:spPr>
          <a:xfrm>
            <a:off x="6219244" y="3575916"/>
            <a:ext cx="114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隐藏层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AED639-8822-4ED4-ABBE-4B5D04BF8E79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flipV="1">
            <a:off x="7742682" y="2857232"/>
            <a:ext cx="0" cy="533681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3B8E9C3-F849-40DB-B070-638D7CA4C286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V="1">
            <a:off x="7742682" y="4038913"/>
            <a:ext cx="0" cy="52494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B6E4CFC-BFF9-67A5-98DC-5562B7630E48}"/>
              </a:ext>
            </a:extLst>
          </p:cNvPr>
          <p:cNvSpPr txBox="1"/>
          <p:nvPr/>
        </p:nvSpPr>
        <p:spPr>
          <a:xfrm>
            <a:off x="6219245" y="2416876"/>
            <a:ext cx="114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输出层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5FC21BC-6F06-AA81-7805-AD17A30FA654}"/>
              </a:ext>
            </a:extLst>
          </p:cNvPr>
          <p:cNvSpPr txBox="1"/>
          <p:nvPr/>
        </p:nvSpPr>
        <p:spPr>
          <a:xfrm>
            <a:off x="6225244" y="4775203"/>
            <a:ext cx="1193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输入层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8111972-C12A-579D-B635-EA3A17950E7A}"/>
              </a:ext>
            </a:extLst>
          </p:cNvPr>
          <p:cNvCxnSpPr>
            <a:cxnSpLocks/>
            <a:stCxn id="16" idx="0"/>
            <a:endCxn id="46" idx="0"/>
          </p:cNvCxnSpPr>
          <p:nvPr/>
        </p:nvCxnSpPr>
        <p:spPr>
          <a:xfrm rot="16200000" flipH="1">
            <a:off x="8375947" y="2757648"/>
            <a:ext cx="176262" cy="1442792"/>
          </a:xfrm>
          <a:prstGeom prst="curvedConnector3">
            <a:avLst>
              <a:gd name="adj1" fmla="val -1296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BEAAAB6-031D-F097-913C-ED07F408699C}"/>
                  </a:ext>
                </a:extLst>
              </p:cNvPr>
              <p:cNvSpPr/>
              <p:nvPr/>
            </p:nvSpPr>
            <p:spPr>
              <a:xfrm>
                <a:off x="8739268" y="3567175"/>
                <a:ext cx="892411" cy="47173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BEAAAB6-031D-F097-913C-ED07F4086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268" y="3567175"/>
                <a:ext cx="892411" cy="471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46D5EBAE-DC61-03FF-48F3-E8538E8BE6F1}"/>
              </a:ext>
            </a:extLst>
          </p:cNvPr>
          <p:cNvCxnSpPr>
            <a:cxnSpLocks/>
            <a:stCxn id="46" idx="2"/>
            <a:endCxn id="16" idx="4"/>
          </p:cNvCxnSpPr>
          <p:nvPr/>
        </p:nvCxnSpPr>
        <p:spPr>
          <a:xfrm rot="5400000">
            <a:off x="8464078" y="3317517"/>
            <a:ext cx="12700" cy="144279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AA2821AA-EDC0-0942-B47A-19A9C46CE5CC}"/>
              </a:ext>
            </a:extLst>
          </p:cNvPr>
          <p:cNvSpPr txBox="1"/>
          <p:nvPr/>
        </p:nvSpPr>
        <p:spPr>
          <a:xfrm>
            <a:off x="9732586" y="3632453"/>
            <a:ext cx="114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循环层</a:t>
            </a:r>
          </a:p>
        </p:txBody>
      </p:sp>
    </p:spTree>
    <p:extLst>
      <p:ext uri="{BB962C8B-B14F-4D97-AF65-F5344CB8AC3E}">
        <p14:creationId xmlns:p14="http://schemas.microsoft.com/office/powerpoint/2010/main" val="106923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D919ECE-F702-43D3-A0A8-85BB29DFB890}"/>
                  </a:ext>
                </a:extLst>
              </p:cNvPr>
              <p:cNvSpPr/>
              <p:nvPr/>
            </p:nvSpPr>
            <p:spPr>
              <a:xfrm>
                <a:off x="7418681" y="3370428"/>
                <a:ext cx="706089" cy="66533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zh-CN" sz="1800" kern="100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D919ECE-F702-43D3-A0A8-85BB29DFB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681" y="3370428"/>
                <a:ext cx="706089" cy="66533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AED639-8822-4ED4-ABBE-4B5D04BF8E79}"/>
              </a:ext>
            </a:extLst>
          </p:cNvPr>
          <p:cNvCxnSpPr>
            <a:cxnSpLocks/>
            <a:stCxn id="16" idx="0"/>
            <a:endCxn id="53" idx="2"/>
          </p:cNvCxnSpPr>
          <p:nvPr/>
        </p:nvCxnSpPr>
        <p:spPr>
          <a:xfrm flipV="1">
            <a:off x="7771726" y="2431232"/>
            <a:ext cx="0" cy="93919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3B8E9C3-F849-40DB-B070-638D7CA4C286}"/>
              </a:ext>
            </a:extLst>
          </p:cNvPr>
          <p:cNvCxnSpPr>
            <a:cxnSpLocks/>
            <a:stCxn id="37" idx="0"/>
            <a:endCxn id="16" idx="4"/>
          </p:cNvCxnSpPr>
          <p:nvPr/>
        </p:nvCxnSpPr>
        <p:spPr>
          <a:xfrm flipV="1">
            <a:off x="7771726" y="4035763"/>
            <a:ext cx="0" cy="866433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19822C-0A2F-2D70-C3CF-CD23C985EFF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690360" y="3694429"/>
            <a:ext cx="728321" cy="8667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0DE19C-3C7D-DB1E-FC29-7F6E2FE2E302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>
            <a:off x="8124770" y="3703096"/>
            <a:ext cx="703770" cy="10147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847B2B4-34B5-DBD7-AC5B-131123681D9D}"/>
                  </a:ext>
                </a:extLst>
              </p:cNvPr>
              <p:cNvSpPr/>
              <p:nvPr/>
            </p:nvSpPr>
            <p:spPr>
              <a:xfrm>
                <a:off x="8828540" y="3370429"/>
                <a:ext cx="695827" cy="6856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zh-CN" sz="1800" kern="100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847B2B4-34B5-DBD7-AC5B-131123681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40" y="3370429"/>
                <a:ext cx="695827" cy="6856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88AB13C-E68F-2CE9-262A-81C3A1676F60}"/>
              </a:ext>
            </a:extLst>
          </p:cNvPr>
          <p:cNvCxnSpPr>
            <a:cxnSpLocks/>
            <a:stCxn id="26" idx="0"/>
            <a:endCxn id="54" idx="2"/>
          </p:cNvCxnSpPr>
          <p:nvPr/>
        </p:nvCxnSpPr>
        <p:spPr>
          <a:xfrm flipV="1">
            <a:off x="9176454" y="2466633"/>
            <a:ext cx="782" cy="903796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6993F6A-C2FD-D672-A466-9107DC820458}"/>
              </a:ext>
            </a:extLst>
          </p:cNvPr>
          <p:cNvCxnSpPr>
            <a:cxnSpLocks/>
            <a:stCxn id="38" idx="0"/>
            <a:endCxn id="26" idx="4"/>
          </p:cNvCxnSpPr>
          <p:nvPr/>
        </p:nvCxnSpPr>
        <p:spPr>
          <a:xfrm flipH="1" flipV="1">
            <a:off x="9176454" y="4056057"/>
            <a:ext cx="782" cy="833441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64BCE25-83BA-2AC4-4C2C-6660EDA94798}"/>
              </a:ext>
            </a:extLst>
          </p:cNvPr>
          <p:cNvCxnSpPr>
            <a:cxnSpLocks/>
            <a:stCxn id="26" idx="6"/>
            <a:endCxn id="31" idx="2"/>
          </p:cNvCxnSpPr>
          <p:nvPr/>
        </p:nvCxnSpPr>
        <p:spPr>
          <a:xfrm flipV="1">
            <a:off x="9524367" y="3713242"/>
            <a:ext cx="714032" cy="1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8C1DF0A-C2A0-14BC-37C8-ED7661A5D0DB}"/>
                  </a:ext>
                </a:extLst>
              </p:cNvPr>
              <p:cNvSpPr/>
              <p:nvPr/>
            </p:nvSpPr>
            <p:spPr>
              <a:xfrm>
                <a:off x="10238399" y="3370428"/>
                <a:ext cx="690696" cy="68562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sz="1800" kern="100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8C1DF0A-C2A0-14BC-37C8-ED7661A5D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399" y="3370428"/>
                <a:ext cx="690696" cy="685627"/>
              </a:xfrm>
              <a:prstGeom prst="ellipse">
                <a:avLst/>
              </a:prstGeom>
              <a:blipFill>
                <a:blip r:embed="rId4"/>
                <a:stretch>
                  <a:fillRect r="-85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02F5A12-2B89-50AC-CA97-A4ECDDD5F6DD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V="1">
            <a:off x="10583747" y="2494177"/>
            <a:ext cx="6923" cy="876251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D9FDA7F-6123-EEE1-0618-F7754666A0AF}"/>
              </a:ext>
            </a:extLst>
          </p:cNvPr>
          <p:cNvCxnSpPr>
            <a:cxnSpLocks/>
            <a:stCxn id="39" idx="0"/>
            <a:endCxn id="31" idx="4"/>
          </p:cNvCxnSpPr>
          <p:nvPr/>
        </p:nvCxnSpPr>
        <p:spPr>
          <a:xfrm flipH="1" flipV="1">
            <a:off x="10583747" y="4056055"/>
            <a:ext cx="6923" cy="843599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88D37A9-6FD1-80CB-C7BB-EBF6D218C9C3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10929095" y="3694429"/>
            <a:ext cx="719163" cy="18813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B084238-4ED8-5461-0E3C-29D5282F5C58}"/>
                  </a:ext>
                </a:extLst>
              </p:cNvPr>
              <p:cNvSpPr txBox="1"/>
              <p:nvPr/>
            </p:nvSpPr>
            <p:spPr>
              <a:xfrm>
                <a:off x="7360434" y="4902196"/>
                <a:ext cx="822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B084238-4ED8-5461-0E3C-29D5282F5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34" y="4902196"/>
                <a:ext cx="822584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72FF312-1978-7753-F91F-4A03B464024A}"/>
                  </a:ext>
                </a:extLst>
              </p:cNvPr>
              <p:cNvSpPr txBox="1"/>
              <p:nvPr/>
            </p:nvSpPr>
            <p:spPr>
              <a:xfrm>
                <a:off x="8765944" y="4889498"/>
                <a:ext cx="822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72FF312-1978-7753-F91F-4A03B464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944" y="4889498"/>
                <a:ext cx="822584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680070-40F9-ADDE-E5FA-002B2379E2DC}"/>
                  </a:ext>
                </a:extLst>
              </p:cNvPr>
              <p:cNvSpPr txBox="1"/>
              <p:nvPr/>
            </p:nvSpPr>
            <p:spPr>
              <a:xfrm>
                <a:off x="10179378" y="4899654"/>
                <a:ext cx="822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680070-40F9-ADDE-E5FA-002B2379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378" y="4899654"/>
                <a:ext cx="822584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DBD3FE6-80E3-A312-510C-DAFB59097451}"/>
                  </a:ext>
                </a:extLst>
              </p:cNvPr>
              <p:cNvSpPr txBox="1"/>
              <p:nvPr/>
            </p:nvSpPr>
            <p:spPr>
              <a:xfrm>
                <a:off x="7742682" y="4241498"/>
                <a:ext cx="4985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DBD3FE6-80E3-A312-510C-DAFB59097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82" y="4241498"/>
                <a:ext cx="49858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694F459-1BAC-316F-7D68-12404C942F2A}"/>
                  </a:ext>
                </a:extLst>
              </p:cNvPr>
              <p:cNvSpPr txBox="1"/>
              <p:nvPr/>
            </p:nvSpPr>
            <p:spPr>
              <a:xfrm>
                <a:off x="9136774" y="4266319"/>
                <a:ext cx="5626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694F459-1BAC-316F-7D68-12404C942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74" y="4266319"/>
                <a:ext cx="56266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FE23884-810A-B0F1-8FE8-D747727CC387}"/>
                  </a:ext>
                </a:extLst>
              </p:cNvPr>
              <p:cNvSpPr txBox="1"/>
              <p:nvPr/>
            </p:nvSpPr>
            <p:spPr>
              <a:xfrm>
                <a:off x="10536007" y="4241498"/>
                <a:ext cx="4985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FE23884-810A-B0F1-8FE8-D747727C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007" y="4241498"/>
                <a:ext cx="49858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DFF82C6-4C08-4A88-146C-CC474C23F7F7}"/>
                  </a:ext>
                </a:extLst>
              </p:cNvPr>
              <p:cNvSpPr txBox="1"/>
              <p:nvPr/>
            </p:nvSpPr>
            <p:spPr>
              <a:xfrm>
                <a:off x="8124772" y="3773863"/>
                <a:ext cx="4985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DFF82C6-4C08-4A88-146C-CC474C23F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2" y="3773863"/>
                <a:ext cx="49858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3F39D1A-17A9-F78E-B1C1-AC5EB277F3F4}"/>
                  </a:ext>
                </a:extLst>
              </p:cNvPr>
              <p:cNvSpPr txBox="1"/>
              <p:nvPr/>
            </p:nvSpPr>
            <p:spPr>
              <a:xfrm>
                <a:off x="9484485" y="3829380"/>
                <a:ext cx="4985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3F39D1A-17A9-F78E-B1C1-AC5EB277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85" y="3829380"/>
                <a:ext cx="49858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7CBAE21-F017-35D7-C107-26CB27F911C5}"/>
                  </a:ext>
                </a:extLst>
              </p:cNvPr>
              <p:cNvSpPr txBox="1"/>
              <p:nvPr/>
            </p:nvSpPr>
            <p:spPr>
              <a:xfrm>
                <a:off x="11034591" y="3793553"/>
                <a:ext cx="4985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7CBAE21-F017-35D7-C107-26CB27F9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591" y="3793553"/>
                <a:ext cx="49858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01B5D98-7AA3-66BC-B81D-F8E469FA04F4}"/>
                  </a:ext>
                </a:extLst>
              </p:cNvPr>
              <p:cNvSpPr txBox="1"/>
              <p:nvPr/>
            </p:nvSpPr>
            <p:spPr>
              <a:xfrm>
                <a:off x="7244098" y="2864448"/>
                <a:ext cx="4985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01B5D98-7AA3-66BC-B81D-F8E469FA0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98" y="2864448"/>
                <a:ext cx="49858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B17A704-683E-E045-833E-FDD42B54F269}"/>
                  </a:ext>
                </a:extLst>
              </p:cNvPr>
              <p:cNvSpPr txBox="1"/>
              <p:nvPr/>
            </p:nvSpPr>
            <p:spPr>
              <a:xfrm>
                <a:off x="8653955" y="2899964"/>
                <a:ext cx="4985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B17A704-683E-E045-833E-FDD42B54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955" y="2899964"/>
                <a:ext cx="49858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C5C9627-8E98-C6FF-1FD6-CF7F463F2F6E}"/>
                  </a:ext>
                </a:extLst>
              </p:cNvPr>
              <p:cNvSpPr txBox="1"/>
              <p:nvPr/>
            </p:nvSpPr>
            <p:spPr>
              <a:xfrm>
                <a:off x="10151107" y="2927002"/>
                <a:ext cx="4395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C5C9627-8E98-C6FF-1FD6-CF7F463F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107" y="2927002"/>
                <a:ext cx="439563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9CAA431-B89C-B42B-614D-49B974FA4539}"/>
                  </a:ext>
                </a:extLst>
              </p:cNvPr>
              <p:cNvSpPr txBox="1"/>
              <p:nvPr/>
            </p:nvSpPr>
            <p:spPr>
              <a:xfrm>
                <a:off x="7360434" y="2031122"/>
                <a:ext cx="8225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9CAA431-B89C-B42B-614D-49B974FA4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34" y="2031122"/>
                <a:ext cx="822584" cy="400110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9DE4F0A-D3F5-C3BE-F077-F75563E9EBC0}"/>
                  </a:ext>
                </a:extLst>
              </p:cNvPr>
              <p:cNvSpPr txBox="1"/>
              <p:nvPr/>
            </p:nvSpPr>
            <p:spPr>
              <a:xfrm>
                <a:off x="8765944" y="2004968"/>
                <a:ext cx="822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9DE4F0A-D3F5-C3BE-F077-F75563E9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944" y="2004968"/>
                <a:ext cx="82258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B7B9D3A-FCB4-C304-547D-219B5F06FB0A}"/>
                  </a:ext>
                </a:extLst>
              </p:cNvPr>
              <p:cNvSpPr txBox="1"/>
              <p:nvPr/>
            </p:nvSpPr>
            <p:spPr>
              <a:xfrm>
                <a:off x="10179378" y="2020136"/>
                <a:ext cx="822584" cy="474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B7B9D3A-FCB4-C304-547D-219B5F06F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378" y="2020136"/>
                <a:ext cx="822584" cy="4740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DE2FF2C-108B-87AE-0498-1EBFE1E64024}"/>
                  </a:ext>
                </a:extLst>
              </p:cNvPr>
              <p:cNvSpPr txBox="1"/>
              <p:nvPr/>
            </p:nvSpPr>
            <p:spPr>
              <a:xfrm>
                <a:off x="6588155" y="3775877"/>
                <a:ext cx="4985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DE2FF2C-108B-87AE-0498-1EBFE1E64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55" y="3775877"/>
                <a:ext cx="498584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27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弧形 62">
            <a:extLst>
              <a:ext uri="{FF2B5EF4-FFF2-40B4-BE49-F238E27FC236}">
                <a16:creationId xmlns:a16="http://schemas.microsoft.com/office/drawing/2014/main" id="{12875F38-8FA3-4343-8172-925A77BD1D8C}"/>
              </a:ext>
            </a:extLst>
          </p:cNvPr>
          <p:cNvSpPr/>
          <p:nvPr/>
        </p:nvSpPr>
        <p:spPr>
          <a:xfrm>
            <a:off x="4985954" y="4807550"/>
            <a:ext cx="1475918" cy="1522183"/>
          </a:xfrm>
          <a:prstGeom prst="arc">
            <a:avLst>
              <a:gd name="adj1" fmla="val 10084533"/>
              <a:gd name="adj2" fmla="val 16094833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C3DC18-B05D-4F38-B584-AD5139B51C84}"/>
                  </a:ext>
                </a:extLst>
              </p:cNvPr>
              <p:cNvSpPr/>
              <p:nvPr/>
            </p:nvSpPr>
            <p:spPr>
              <a:xfrm>
                <a:off x="5721646" y="3796273"/>
                <a:ext cx="972457" cy="537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zh-CN" altLang="zh-CN" sz="24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C3DC18-B05D-4F38-B584-AD5139B51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46" y="3796273"/>
                <a:ext cx="972457" cy="537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2902AC-BB8E-4B5B-B3F6-FC342FC30338}"/>
                  </a:ext>
                </a:extLst>
              </p:cNvPr>
              <p:cNvSpPr/>
              <p:nvPr/>
            </p:nvSpPr>
            <p:spPr>
              <a:xfrm>
                <a:off x="7129534" y="3796274"/>
                <a:ext cx="972457" cy="537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2902AC-BB8E-4B5B-B3F6-FC342FC30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34" y="3796274"/>
                <a:ext cx="972457" cy="537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7DEDA61-BF3F-4D1D-8831-B8D5AAE8B44E}"/>
                  </a:ext>
                </a:extLst>
              </p:cNvPr>
              <p:cNvSpPr/>
              <p:nvPr/>
            </p:nvSpPr>
            <p:spPr>
              <a:xfrm>
                <a:off x="10228336" y="3818039"/>
                <a:ext cx="972457" cy="537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7DEDA61-BF3F-4D1D-8831-B8D5AAE8B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6" y="3818039"/>
                <a:ext cx="972457" cy="53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04695F0-C2FA-4ED2-BD52-2A9557983AB4}"/>
              </a:ext>
            </a:extLst>
          </p:cNvPr>
          <p:cNvSpPr/>
          <p:nvPr/>
        </p:nvSpPr>
        <p:spPr>
          <a:xfrm>
            <a:off x="8576054" y="3796273"/>
            <a:ext cx="972457" cy="537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D20732F6-53F1-464B-9D87-BA8FC3D8ACAA}"/>
              </a:ext>
            </a:extLst>
          </p:cNvPr>
          <p:cNvSpPr/>
          <p:nvPr/>
        </p:nvSpPr>
        <p:spPr>
          <a:xfrm>
            <a:off x="5932105" y="1299820"/>
            <a:ext cx="551543" cy="537029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FCAC58B0-302B-457E-B8C0-80C4E7038CD0}"/>
              </a:ext>
            </a:extLst>
          </p:cNvPr>
          <p:cNvSpPr/>
          <p:nvPr/>
        </p:nvSpPr>
        <p:spPr>
          <a:xfrm>
            <a:off x="10438792" y="2743986"/>
            <a:ext cx="551543" cy="537029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C17ACB0-ADE4-4A4F-BD2A-5AD4175C5859}"/>
              </a:ext>
            </a:extLst>
          </p:cNvPr>
          <p:cNvSpPr/>
          <p:nvPr/>
        </p:nvSpPr>
        <p:spPr>
          <a:xfrm>
            <a:off x="8786509" y="2323075"/>
            <a:ext cx="551543" cy="537029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DCC7F25-FBC8-4A24-AE9C-4D20722FD4C5}"/>
              </a:ext>
            </a:extLst>
          </p:cNvPr>
          <p:cNvSpPr/>
          <p:nvPr/>
        </p:nvSpPr>
        <p:spPr>
          <a:xfrm>
            <a:off x="8786509" y="1299820"/>
            <a:ext cx="551543" cy="537029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DD62CB-EC89-485D-A9D2-A3B7B6C8F4E6}"/>
              </a:ext>
            </a:extLst>
          </p:cNvPr>
          <p:cNvSpPr/>
          <p:nvPr/>
        </p:nvSpPr>
        <p:spPr>
          <a:xfrm>
            <a:off x="10228336" y="1894905"/>
            <a:ext cx="972457" cy="537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43D1851-5A0B-41DF-88F5-BC0B85428116}"/>
                  </a:ext>
                </a:extLst>
              </p:cNvPr>
              <p:cNvSpPr/>
              <p:nvPr/>
            </p:nvSpPr>
            <p:spPr>
              <a:xfrm>
                <a:off x="3208680" y="1321593"/>
                <a:ext cx="1233718" cy="52251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43D1851-5A0B-41DF-88F5-BC0B8542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80" y="1321593"/>
                <a:ext cx="1233718" cy="522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A8465F0-4E88-4DE3-AD0D-596FA1A1A1EA}"/>
                  </a:ext>
                </a:extLst>
              </p:cNvPr>
              <p:cNvSpPr/>
              <p:nvPr/>
            </p:nvSpPr>
            <p:spPr>
              <a:xfrm>
                <a:off x="3208685" y="4545565"/>
                <a:ext cx="1233717" cy="52251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A8465F0-4E88-4DE3-AD0D-596FA1A1A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85" y="4545565"/>
                <a:ext cx="1233717" cy="522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B4103C9-315B-4D43-AFDD-941866015C0B}"/>
                  </a:ext>
                </a:extLst>
              </p:cNvPr>
              <p:cNvSpPr/>
              <p:nvPr/>
            </p:nvSpPr>
            <p:spPr>
              <a:xfrm>
                <a:off x="4543447" y="5685121"/>
                <a:ext cx="1178199" cy="52251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B4103C9-315B-4D43-AFDD-941866015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447" y="5685121"/>
                <a:ext cx="1178199" cy="522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02A7713-8E73-49B2-91B5-12C4BE58005E}"/>
                  </a:ext>
                </a:extLst>
              </p:cNvPr>
              <p:cNvSpPr/>
              <p:nvPr/>
            </p:nvSpPr>
            <p:spPr>
              <a:xfrm>
                <a:off x="11911989" y="1292378"/>
                <a:ext cx="1201782" cy="52251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zh-CN" sz="20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02A7713-8E73-49B2-91B5-12C4BE580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989" y="1292378"/>
                <a:ext cx="1201782" cy="522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47A6050-8EC8-43ED-BA9C-C3E5BBBE7450}"/>
                  </a:ext>
                </a:extLst>
              </p:cNvPr>
              <p:cNvSpPr/>
              <p:nvPr/>
            </p:nvSpPr>
            <p:spPr>
              <a:xfrm>
                <a:off x="11911987" y="2743988"/>
                <a:ext cx="1200148" cy="52251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zh-CN" sz="2000" kern="100" dirty="0">
                  <a:solidFill>
                    <a:schemeClr val="tx1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47A6050-8EC8-43ED-BA9C-C3E5BBBE7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987" y="2743988"/>
                <a:ext cx="1200148" cy="522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AC6100D-5779-4871-B776-7FAFCF708AF3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4442401" y="1568332"/>
            <a:ext cx="1489703" cy="14516"/>
          </a:xfrm>
          <a:prstGeom prst="straightConnector1">
            <a:avLst/>
          </a:prstGeom>
          <a:ln w="34925"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1007A2-D4FF-4E74-B758-2026367746FB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483648" y="1568335"/>
            <a:ext cx="2302861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4951925-BF5A-44AA-8B00-D3BE27E2E813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 flipV="1">
            <a:off x="9338052" y="1553636"/>
            <a:ext cx="2573937" cy="14699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A78719E-26FA-4974-B20A-4D523D96642C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6207876" y="1836845"/>
            <a:ext cx="1" cy="195942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775129A-73AA-46A1-8C85-FA2C89C7CE3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0990335" y="3005246"/>
            <a:ext cx="921655" cy="1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DED86EB-8334-4FC4-A589-398F9807F9D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714563" y="1582848"/>
            <a:ext cx="3" cy="31205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5F3AAA9-7302-4D6A-94D9-BF36FCB00C98}"/>
              </a:ext>
            </a:extLst>
          </p:cNvPr>
          <p:cNvCxnSpPr>
            <a:cxnSpLocks/>
          </p:cNvCxnSpPr>
          <p:nvPr/>
        </p:nvCxnSpPr>
        <p:spPr>
          <a:xfrm>
            <a:off x="10710932" y="2431931"/>
            <a:ext cx="3" cy="312054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668121-2228-4C9F-AE87-748248405D6E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10714565" y="3281015"/>
            <a:ext cx="1" cy="537023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4F72571-5A64-4EA2-8B97-CB374043F1B4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9062282" y="2860103"/>
            <a:ext cx="1" cy="936169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7AF2173-9469-4365-A2B4-1787643CA92E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9062278" y="1836845"/>
            <a:ext cx="0" cy="486226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1009908-B819-4341-ACC0-9552CD887C42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4442399" y="4355069"/>
            <a:ext cx="6272164" cy="451755"/>
          </a:xfrm>
          <a:prstGeom prst="bentConnector2">
            <a:avLst/>
          </a:prstGeom>
          <a:ln w="349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6727EBF-48CD-4388-85AB-6CF7B54E7A45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rot="5400000" flipH="1" flipV="1">
            <a:off x="7598794" y="2608559"/>
            <a:ext cx="1204684" cy="1170746"/>
          </a:xfrm>
          <a:prstGeom prst="bentConnector2">
            <a:avLst/>
          </a:prstGeom>
          <a:ln w="349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54D4F66-85C0-4699-B7BE-0C5598303168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207872" y="4333298"/>
            <a:ext cx="0" cy="47352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A7B0FA5-91F4-46F0-8213-53201552D29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7615759" y="4333300"/>
            <a:ext cx="3" cy="459006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AE82E9C-3120-452F-A511-33D1CF6A5EA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062279" y="4333298"/>
            <a:ext cx="0" cy="473522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EA636E8-03EA-4935-AAB0-63554C1E510E}"/>
                  </a:ext>
                </a:extLst>
              </p:cNvPr>
              <p:cNvSpPr txBox="1"/>
              <p:nvPr/>
            </p:nvSpPr>
            <p:spPr>
              <a:xfrm>
                <a:off x="4741545" y="3118437"/>
                <a:ext cx="1530534" cy="73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forget gate: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EA636E8-03EA-4935-AAB0-63554C1E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45" y="3118437"/>
                <a:ext cx="1530534" cy="737446"/>
              </a:xfrm>
              <a:prstGeom prst="rect">
                <a:avLst/>
              </a:prstGeom>
              <a:blipFill>
                <a:blip r:embed="rId10"/>
                <a:stretch>
                  <a:fillRect t="-495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AA030C7-6F29-476A-93F0-1F1653D72408}"/>
                  </a:ext>
                </a:extLst>
              </p:cNvPr>
              <p:cNvSpPr txBox="1"/>
              <p:nvPr/>
            </p:nvSpPr>
            <p:spPr>
              <a:xfrm>
                <a:off x="6283322" y="3109905"/>
                <a:ext cx="1374511" cy="73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gate: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AA030C7-6F29-476A-93F0-1F1653D72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22" y="3109905"/>
                <a:ext cx="1374511" cy="737446"/>
              </a:xfrm>
              <a:prstGeom prst="rect">
                <a:avLst/>
              </a:prstGeom>
              <a:blipFill>
                <a:blip r:embed="rId11"/>
                <a:stretch>
                  <a:fillRect l="-1333" t="-4132" r="-444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3675358-8126-42CC-A48F-64537C507EE5}"/>
                  </a:ext>
                </a:extLst>
              </p:cNvPr>
              <p:cNvSpPr txBox="1"/>
              <p:nvPr/>
            </p:nvSpPr>
            <p:spPr>
              <a:xfrm>
                <a:off x="9139346" y="3202840"/>
                <a:ext cx="1516743" cy="73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gate: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zh-CN" kern="100" dirty="0"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3675358-8126-42CC-A48F-64537C5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346" y="3202840"/>
                <a:ext cx="1516743" cy="737446"/>
              </a:xfrm>
              <a:prstGeom prst="rect">
                <a:avLst/>
              </a:prstGeom>
              <a:blipFill>
                <a:blip r:embed="rId12"/>
                <a:stretch>
                  <a:fillRect t="-4132" r="-12450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A38243D-BFEA-4A0D-91FA-B7186D27378E}"/>
              </a:ext>
            </a:extLst>
          </p:cNvPr>
          <p:cNvSpPr/>
          <p:nvPr/>
        </p:nvSpPr>
        <p:spPr>
          <a:xfrm>
            <a:off x="4673902" y="893415"/>
            <a:ext cx="6904263" cy="44849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115DD0F-49A5-4A63-8169-08FD23C5554E}"/>
                  </a:ext>
                </a:extLst>
              </p:cNvPr>
              <p:cNvSpPr txBox="1"/>
              <p:nvPr/>
            </p:nvSpPr>
            <p:spPr>
              <a:xfrm>
                <a:off x="8295198" y="3379047"/>
                <a:ext cx="921654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115DD0F-49A5-4A63-8169-08FD23C5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198" y="3379047"/>
                <a:ext cx="921654" cy="3888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1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D2F56B5-E02F-434A-B8CC-82D56D71DFC9}"/>
              </a:ext>
            </a:extLst>
          </p:cNvPr>
          <p:cNvCxnSpPr>
            <a:cxnSpLocks/>
          </p:cNvCxnSpPr>
          <p:nvPr/>
        </p:nvCxnSpPr>
        <p:spPr>
          <a:xfrm flipV="1">
            <a:off x="8337215" y="3283315"/>
            <a:ext cx="1150767" cy="7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BFFD03D-B4CB-4964-B118-7C852F91D752}"/>
              </a:ext>
            </a:extLst>
          </p:cNvPr>
          <p:cNvSpPr txBox="1"/>
          <p:nvPr/>
        </p:nvSpPr>
        <p:spPr>
          <a:xfrm>
            <a:off x="3865671" y="4962079"/>
            <a:ext cx="1736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Signal</a:t>
            </a:r>
          </a:p>
          <a:p>
            <a:pPr algn="ctr"/>
            <a:r>
              <a:rPr lang="en-US" altLang="zh-CN" sz="2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2*</a:t>
            </a:r>
            <a:r>
              <a:rPr lang="en-US" altLang="zh-CN" sz="2000" i="1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 kern="1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*1</a:t>
            </a:r>
            <a:endParaRPr lang="zh-CN" altLang="zh-CN" sz="2000" i="1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2F627D-4EC1-4515-9CAA-51F8CF4FC55C}"/>
              </a:ext>
            </a:extLst>
          </p:cNvPr>
          <p:cNvSpPr/>
          <p:nvPr/>
        </p:nvSpPr>
        <p:spPr>
          <a:xfrm>
            <a:off x="11301425" y="2448355"/>
            <a:ext cx="181258" cy="1708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C80D2C-A0FF-4073-B6A1-57B38AA381C3}"/>
              </a:ext>
            </a:extLst>
          </p:cNvPr>
          <p:cNvSpPr txBox="1"/>
          <p:nvPr/>
        </p:nvSpPr>
        <p:spPr>
          <a:xfrm>
            <a:off x="10470180" y="4758651"/>
            <a:ext cx="18645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One-hot Class:</a:t>
            </a:r>
          </a:p>
          <a:p>
            <a:pPr algn="ctr"/>
            <a:r>
              <a:rPr lang="en-US" altLang="zh-CN" sz="1800" kern="100" dirty="0"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1*</a:t>
            </a:r>
            <a:r>
              <a:rPr lang="en-US" altLang="zh-CN" sz="1800" i="1" kern="100" dirty="0"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kern="1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*1</a:t>
            </a:r>
            <a:endParaRPr lang="zh-CN" altLang="zh-CN" sz="1800" b="1" i="1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905FAAF-493B-4753-ADD1-D07DC23695AC}"/>
              </a:ext>
            </a:extLst>
          </p:cNvPr>
          <p:cNvSpPr/>
          <p:nvPr/>
        </p:nvSpPr>
        <p:spPr>
          <a:xfrm>
            <a:off x="4633736" y="2044262"/>
            <a:ext cx="428732" cy="2664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328ED2C-80A1-4875-9294-76AC2C368B2A}"/>
              </a:ext>
            </a:extLst>
          </p:cNvPr>
          <p:cNvCxnSpPr>
            <a:cxnSpLocks/>
          </p:cNvCxnSpPr>
          <p:nvPr/>
        </p:nvCxnSpPr>
        <p:spPr>
          <a:xfrm>
            <a:off x="5062467" y="3319199"/>
            <a:ext cx="1038932" cy="0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0E0818EA-7F5B-497C-8F49-BAF814A31F77}"/>
              </a:ext>
            </a:extLst>
          </p:cNvPr>
          <p:cNvSpPr/>
          <p:nvPr/>
        </p:nvSpPr>
        <p:spPr>
          <a:xfrm>
            <a:off x="6127477" y="1586848"/>
            <a:ext cx="2407755" cy="3115684"/>
          </a:xfrm>
          <a:prstGeom prst="cub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D78CC7-6B6F-4F2C-9593-AB4C9E44AA1E}"/>
              </a:ext>
            </a:extLst>
          </p:cNvPr>
          <p:cNvSpPr txBox="1"/>
          <p:nvPr/>
        </p:nvSpPr>
        <p:spPr>
          <a:xfrm>
            <a:off x="6350346" y="3083260"/>
            <a:ext cx="176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 Net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13CC39-A4FE-448E-8FB9-1DA28D674FE2}"/>
              </a:ext>
            </a:extLst>
          </p:cNvPr>
          <p:cNvSpPr/>
          <p:nvPr/>
        </p:nvSpPr>
        <p:spPr>
          <a:xfrm>
            <a:off x="9487979" y="2392466"/>
            <a:ext cx="952750" cy="181981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2A49DCF-A8A0-4290-BDEB-DF33C249B6CC}"/>
              </a:ext>
            </a:extLst>
          </p:cNvPr>
          <p:cNvSpPr txBox="1"/>
          <p:nvPr/>
        </p:nvSpPr>
        <p:spPr>
          <a:xfrm>
            <a:off x="9600241" y="3081325"/>
            <a:ext cx="95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638B173-8106-46EF-8333-11EE0162EF7A}"/>
              </a:ext>
            </a:extLst>
          </p:cNvPr>
          <p:cNvCxnSpPr>
            <a:cxnSpLocks/>
          </p:cNvCxnSpPr>
          <p:nvPr/>
        </p:nvCxnSpPr>
        <p:spPr>
          <a:xfrm flipV="1">
            <a:off x="10463337" y="3302364"/>
            <a:ext cx="838091" cy="1"/>
          </a:xfrm>
          <a:prstGeom prst="straightConnector1">
            <a:avLst/>
          </a:prstGeom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02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37112</TotalTime>
  <Words>1000</Words>
  <Application>Microsoft Office PowerPoint</Application>
  <PresentationFormat>自定义</PresentationFormat>
  <Paragraphs>454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CIDFont+F1</vt:lpstr>
      <vt:lpstr>CIDFont+F4</vt:lpstr>
      <vt:lpstr>PingFang SC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博文 张</dc:creator>
  <cp:lastModifiedBy>乔建森</cp:lastModifiedBy>
  <cp:revision>265</cp:revision>
  <dcterms:created xsi:type="dcterms:W3CDTF">2020-12-02T11:58:11Z</dcterms:created>
  <dcterms:modified xsi:type="dcterms:W3CDTF">2023-05-13T04:44:06Z</dcterms:modified>
</cp:coreProperties>
</file>