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5" r:id="rId20"/>
    <p:sldId id="277" r:id="rId21"/>
    <p:sldId id="278" r:id="rId22"/>
    <p:sldId id="279"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
          <p15:clr>
            <a:srgbClr val="A4A3A4"/>
          </p15:clr>
        </p15:guide>
        <p15:guide id="2" orient="horz" pos="2835" userDrawn="1">
          <p15:clr>
            <a:srgbClr val="A4A3A4"/>
          </p15:clr>
        </p15:guide>
        <p15:guide id="3" orient="horz" pos="864">
          <p15:clr>
            <a:srgbClr val="A4A3A4"/>
          </p15:clr>
        </p15:guide>
        <p15:guide id="4" pos="5472">
          <p15:clr>
            <a:srgbClr val="A4A3A4"/>
          </p15:clr>
        </p15:guide>
        <p15:guide id="5" pos="2937">
          <p15:clr>
            <a:srgbClr val="A4A3A4"/>
          </p15:clr>
        </p15:guide>
        <p15:guide id="6" pos="288">
          <p15:clr>
            <a:srgbClr val="A4A3A4"/>
          </p15:clr>
        </p15:guide>
        <p15:guide id="7" pos="28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ABFDC"/>
    <a:srgbClr val="5291DD"/>
    <a:srgbClr val="0237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5780E6-A8F4-46B0-B82D-9E7F56C639EF}">
  <a:tblStyle styleId="{1C5780E6-A8F4-46B0-B82D-9E7F56C639EF}" styleName="Novartis Table">
    <a:wholeTbl>
      <a:tcTxStyle>
        <a:fontRef idx="minor"/>
        <a:srgbClr val="000000"/>
      </a:tcTxStyle>
      <a:tcStyle>
        <a:tcBdr>
          <a:left>
            <a:ln>
              <a:noFill/>
            </a:ln>
          </a:left>
          <a:right>
            <a:ln>
              <a:noFill/>
            </a:ln>
          </a:right>
          <a:top>
            <a:ln w="6350">
              <a:solidFill>
                <a:srgbClr val="646464"/>
              </a:solidFill>
            </a:ln>
          </a:top>
          <a:bottom>
            <a:ln w="6350">
              <a:solidFill>
                <a:srgbClr val="646464"/>
              </a:solidFill>
            </a:ln>
          </a:bottom>
          <a:insideH>
            <a:ln w="6350">
              <a:solidFill>
                <a:srgbClr val="646464"/>
              </a:solidFill>
            </a:ln>
          </a:insideH>
          <a:insideV>
            <a:ln>
              <a:noFill/>
            </a:ln>
          </a:insideV>
        </a:tcBdr>
        <a:fill>
          <a:noFill/>
        </a:fill>
      </a:tcStyle>
    </a:wholeTbl>
    <a:band1H>
      <a:tcStyle>
        <a:tcBdr/>
        <a:fill>
          <a:noFill/>
        </a:fill>
      </a:tcStyle>
    </a:band1H>
    <a:band2H>
      <a:tcStyle>
        <a:tcBdr/>
        <a:fill>
          <a:noFill/>
        </a:fill>
      </a:tcStyle>
    </a:band2H>
    <a:band1V>
      <a:tcStyle>
        <a:tcBdr/>
        <a:fill>
          <a:no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19050">
              <a:solidFill>
                <a:srgbClr val="000000"/>
              </a:solidFill>
            </a:ln>
          </a:top>
          <a:bottom>
            <a:ln>
              <a:noFill/>
            </a:ln>
          </a:bottom>
        </a:tcBdr>
        <a:fill>
          <a:noFill/>
        </a:fill>
      </a:tcStyle>
    </a:lastRow>
    <a:firstRow>
      <a:tcTxStyle b="on">
        <a:fontRef idx="minor"/>
        <a:srgbClr val="0460A9"/>
      </a:tcTxStyle>
      <a:tcStyle>
        <a:tcBdr>
          <a:top>
            <a:ln>
              <a:noFill/>
            </a:ln>
          </a:top>
          <a:bottom>
            <a:ln w="19050">
              <a:solidFill>
                <a:srgbClr val="0460A9"/>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23" autoAdjust="0"/>
    <p:restoredTop sz="94126"/>
  </p:normalViewPr>
  <p:slideViewPr>
    <p:cSldViewPr showGuides="1">
      <p:cViewPr varScale="1">
        <p:scale>
          <a:sx n="132" d="100"/>
          <a:sy n="132" d="100"/>
        </p:scale>
        <p:origin x="144" y="366"/>
      </p:cViewPr>
      <p:guideLst>
        <p:guide orient="horz" pos="214"/>
        <p:guide orient="horz" pos="2835"/>
        <p:guide orient="horz" pos="864"/>
        <p:guide pos="5472"/>
        <p:guide pos="2937"/>
        <p:guide pos="288"/>
        <p:guide pos="2824"/>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65" d="100"/>
          <a:sy n="165" d="100"/>
        </p:scale>
        <p:origin x="4104"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BB60FF-ACF0-5A4A-9C79-4881E6B16567}" type="datetimeFigureOut">
              <a:rPr lang="en-US" smtClean="0">
                <a:latin typeface="Arial" charset="0"/>
              </a:rPr>
              <a:pPr/>
              <a:t>1/8/2021</a:t>
            </a:fld>
            <a:endParaRPr lang="en-US" dirty="0">
              <a:latin typeface="Arial"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ABA786-EB35-BA4C-A7F7-24740D3067F1}" type="slidenum">
              <a:rPr lang="en-US" smtClean="0">
                <a:latin typeface="Arial" charset="0"/>
              </a:rPr>
              <a:pPr/>
              <a:t>‹#›</a:t>
            </a:fld>
            <a:endParaRPr lang="en-US" dirty="0">
              <a:latin typeface="Arial" charset="0"/>
            </a:endParaRPr>
          </a:p>
        </p:txBody>
      </p:sp>
    </p:spTree>
    <p:extLst>
      <p:ext uri="{BB962C8B-B14F-4D97-AF65-F5344CB8AC3E}">
        <p14:creationId xmlns:p14="http://schemas.microsoft.com/office/powerpoint/2010/main" val="2379947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charset="0"/>
              </a:defRPr>
            </a:lvl1pPr>
          </a:lstStyle>
          <a:p>
            <a:fld id="{0C4595FF-6E7F-4C41-B8DF-4AE76FC1F075}" type="datetimeFigureOut">
              <a:rPr lang="en-US" smtClean="0"/>
              <a:pPr/>
              <a:t>1/8/2021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charset="0"/>
              </a:defRPr>
            </a:lvl1pPr>
          </a:lstStyle>
          <a:p>
            <a:fld id="{5A6330BE-D91A-D240-B266-E5D5F99B4CCE}" type="slidenum">
              <a:rPr lang="en-US" smtClean="0"/>
              <a:pPr/>
              <a:t>‹#›</a:t>
            </a:fld>
            <a:endParaRPr lang="en-US" dirty="0"/>
          </a:p>
        </p:txBody>
      </p:sp>
    </p:spTree>
    <p:extLst>
      <p:ext uri="{BB962C8B-B14F-4D97-AF65-F5344CB8AC3E}">
        <p14:creationId xmlns:p14="http://schemas.microsoft.com/office/powerpoint/2010/main" val="31263167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charset="0"/>
        <a:ea typeface="+mn-ea"/>
        <a:cs typeface="+mn-cs"/>
      </a:defRPr>
    </a:lvl1pPr>
    <a:lvl2pPr marL="457200" algn="l" defTabSz="457200" rtl="0" eaLnBrk="1" latinLnBrk="0" hangingPunct="1">
      <a:defRPr sz="1200" b="0" i="0" kern="1200">
        <a:solidFill>
          <a:schemeClr val="tx1"/>
        </a:solidFill>
        <a:latin typeface="Arial" charset="0"/>
        <a:ea typeface="+mn-ea"/>
        <a:cs typeface="+mn-cs"/>
      </a:defRPr>
    </a:lvl2pPr>
    <a:lvl3pPr marL="914400" algn="l" defTabSz="457200" rtl="0" eaLnBrk="1" latinLnBrk="0" hangingPunct="1">
      <a:defRPr sz="1200" b="0" i="0" kern="1200">
        <a:solidFill>
          <a:schemeClr val="tx1"/>
        </a:solidFill>
        <a:latin typeface="Arial" charset="0"/>
        <a:ea typeface="+mn-ea"/>
        <a:cs typeface="+mn-cs"/>
      </a:defRPr>
    </a:lvl3pPr>
    <a:lvl4pPr marL="1371600" algn="l" defTabSz="457200" rtl="0" eaLnBrk="1" latinLnBrk="0" hangingPunct="1">
      <a:defRPr sz="1200" b="0" i="0" kern="1200">
        <a:solidFill>
          <a:schemeClr val="tx1"/>
        </a:solidFill>
        <a:latin typeface="Arial" charset="0"/>
        <a:ea typeface="+mn-ea"/>
        <a:cs typeface="+mn-cs"/>
      </a:defRPr>
    </a:lvl4pPr>
    <a:lvl5pPr marL="1828800" algn="l" defTabSz="457200" rtl="0" eaLnBrk="1" latinLnBrk="0" hangingPunct="1">
      <a:defRPr sz="1200" b="0" i="0" kern="1200">
        <a:solidFill>
          <a:schemeClr val="tx1"/>
        </a:solidFill>
        <a:latin typeface="Arial"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E4775E2-C349-5D46-8B00-EEEC2FC3FD1A}"/>
              </a:ext>
            </a:extLst>
          </p:cNvPr>
          <p:cNvPicPr>
            <a:picLocks noChangeAspect="1"/>
          </p:cNvPicPr>
          <p:nvPr userDrawn="1"/>
        </p:nvPicPr>
        <p:blipFill>
          <a:blip r:embed="rId2"/>
          <a:stretch>
            <a:fillRect/>
          </a:stretch>
        </p:blipFill>
        <p:spPr>
          <a:xfrm>
            <a:off x="5401181" y="4472279"/>
            <a:ext cx="3554339" cy="664663"/>
          </a:xfrm>
          <a:prstGeom prst="rect">
            <a:avLst/>
          </a:prstGeom>
        </p:spPr>
      </p:pic>
      <p:grpSp>
        <p:nvGrpSpPr>
          <p:cNvPr id="5" name="Group 4"/>
          <p:cNvGrpSpPr/>
          <p:nvPr userDrawn="1"/>
        </p:nvGrpSpPr>
        <p:grpSpPr>
          <a:xfrm>
            <a:off x="-137160" y="-137160"/>
            <a:ext cx="9418320" cy="5422392"/>
            <a:chOff x="-137160" y="-137160"/>
            <a:chExt cx="9418320" cy="5422392"/>
          </a:xfrm>
        </p:grpSpPr>
        <p:cxnSp>
          <p:nvCxnSpPr>
            <p:cNvPr id="8" name="Straight Connector 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8972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716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918972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716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bwMode="auto">
          <a:xfrm>
            <a:off x="1600200" y="3108959"/>
            <a:ext cx="7086600" cy="914400"/>
          </a:xfrm>
        </p:spPr>
        <p:txBody>
          <a:bodyPr anchor="b" anchorCtr="0">
            <a:noAutofit/>
          </a:bodyPr>
          <a:lstStyle>
            <a:lvl1pPr>
              <a:defRPr sz="3200" b="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auto">
          <a:xfrm>
            <a:off x="1600200" y="4114800"/>
            <a:ext cx="5029200" cy="731520"/>
          </a:xfrm>
          <a:noFill/>
        </p:spPr>
        <p:txBody>
          <a:bodyPr>
            <a:noAutofit/>
          </a:bodyPr>
          <a:lstStyle>
            <a:lvl1pPr marL="0" indent="0" algn="l">
              <a:lnSpc>
                <a:spcPct val="100000"/>
              </a:lnSpc>
              <a:spcBef>
                <a:spcPts val="0"/>
              </a:spcBef>
              <a:buNone/>
              <a:defRPr sz="1400" b="1" i="0" baseline="0">
                <a:solidFill>
                  <a:schemeClr val="tx1"/>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27" name="Picture Placeholder 3"/>
          <p:cNvSpPr>
            <a:spLocks noGrp="1"/>
          </p:cNvSpPr>
          <p:nvPr>
            <p:ph type="pic" sz="quarter" idx="10" hasCustomPrompt="1"/>
          </p:nvPr>
        </p:nvSpPr>
        <p:spPr>
          <a:xfrm>
            <a:off x="525624" y="316156"/>
            <a:ext cx="8157600" cy="2635200"/>
          </a:xfrm>
          <a:solidFill>
            <a:srgbClr val="CCCCCC"/>
          </a:solidFill>
        </p:spPr>
        <p:txBody>
          <a:bodyPr tIns="1116000" anchor="t"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sp>
        <p:nvSpPr>
          <p:cNvPr id="24" name="Text Placeholder 7"/>
          <p:cNvSpPr>
            <a:spLocks noGrp="1"/>
          </p:cNvSpPr>
          <p:nvPr>
            <p:ph type="body" sz="quarter" idx="12" hasCustomPrompt="1"/>
          </p:nvPr>
        </p:nvSpPr>
        <p:spPr bwMode="gray">
          <a:xfrm>
            <a:off x="0" y="640080"/>
            <a:ext cx="2286000" cy="548640"/>
          </a:xfrm>
          <a:solidFill>
            <a:schemeClr val="accent2"/>
          </a:solidFill>
        </p:spPr>
        <p:txBody>
          <a:bodyPr lIns="18288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sz="1000" b="1" i="0" spc="0" baseline="0">
                <a:solidFill>
                  <a:schemeClr val="bg1"/>
                </a:solidFill>
                <a:latin typeface="+mn-lt"/>
                <a:ea typeface="Arial Regular" charset="0"/>
                <a:cs typeface="Arial Regular" charset="0"/>
              </a:defRPr>
            </a:lvl1pPr>
            <a:lvl2pPr marL="0" indent="0" algn="l">
              <a:spcBef>
                <a:spcPts val="0"/>
              </a:spcBef>
              <a:buFont typeface="Arial"/>
              <a:buNone/>
              <a:defRPr sz="900" b="1">
                <a:solidFill>
                  <a:schemeClr val="bg1"/>
                </a:solidFill>
              </a:defRPr>
            </a:lvl2pPr>
            <a:lvl3pPr marL="0" indent="0">
              <a:spcBef>
                <a:spcPts val="0"/>
              </a:spcBef>
              <a:buFont typeface="Arial"/>
              <a:buNone/>
              <a:defRPr sz="1000" b="1">
                <a:solidFill>
                  <a:schemeClr val="bg1"/>
                </a:solidFill>
              </a:defRPr>
            </a:lvl3pPr>
            <a:lvl4pPr marL="0" indent="0">
              <a:spcBef>
                <a:spcPts val="0"/>
              </a:spcBef>
              <a:buFont typeface="Arial"/>
              <a:buNone/>
              <a:defRPr sz="1000" b="1">
                <a:solidFill>
                  <a:schemeClr val="bg1"/>
                </a:solidFill>
              </a:defRPr>
            </a:lvl4pPr>
            <a:lvl5pPr marL="0" indent="0">
              <a:spcBef>
                <a:spcPts val="0"/>
              </a:spcBef>
              <a:buFont typeface="Arial"/>
              <a:buNone/>
              <a:defRPr sz="1000" b="1">
                <a:solidFill>
                  <a:schemeClr val="bg1"/>
                </a:solidFill>
              </a:defRPr>
            </a:lvl5pPr>
          </a:lstStyle>
          <a:p>
            <a:pPr marL="0" marR="0" lvl="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a:pPr>
            <a:r>
              <a:rPr lang="en-US" dirty="0">
                <a:solidFill>
                  <a:srgbClr val="FFFFFF"/>
                </a:solidFill>
              </a:rPr>
              <a:t>Business or </a:t>
            </a:r>
            <a:r>
              <a:rPr lang="en-US" dirty="0"/>
              <a:t>Organizational</a:t>
            </a:r>
            <a:r>
              <a:rPr lang="en-US" dirty="0">
                <a:solidFill>
                  <a:srgbClr val="FFFFFF"/>
                </a:solidFill>
              </a:rPr>
              <a:t> Unit</a:t>
            </a:r>
            <a:br>
              <a:rPr lang="en-US" dirty="0">
                <a:solidFill>
                  <a:srgbClr val="FFFFFF"/>
                </a:solidFill>
              </a:rPr>
            </a:br>
            <a:r>
              <a:rPr lang="en-US" b="0" dirty="0">
                <a:solidFill>
                  <a:srgbClr val="FFFFFF"/>
                </a:solidFill>
              </a:rPr>
              <a:t>Franchise or Department</a:t>
            </a:r>
          </a:p>
        </p:txBody>
      </p:sp>
    </p:spTree>
    <p:extLst>
      <p:ext uri="{BB962C8B-B14F-4D97-AF65-F5344CB8AC3E}">
        <p14:creationId xmlns:p14="http://schemas.microsoft.com/office/powerpoint/2010/main" val="1808711482"/>
      </p:ext>
    </p:extLst>
  </p:cSld>
  <p:clrMapOvr>
    <a:masterClrMapping/>
  </p:clrMapOvr>
  <p:hf hdr="0" dt="0"/>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3 Pictures">
    <p:spTree>
      <p:nvGrpSpPr>
        <p:cNvPr id="1" name=""/>
        <p:cNvGrpSpPr/>
        <p:nvPr/>
      </p:nvGrpSpPr>
      <p:grpSpPr>
        <a:xfrm>
          <a:off x="0" y="0"/>
          <a:ext cx="0" cy="0"/>
          <a:chOff x="0" y="0"/>
          <a:chExt cx="0" cy="0"/>
        </a:xfrm>
      </p:grpSpPr>
      <p:sp>
        <p:nvSpPr>
          <p:cNvPr id="4" name="Title 3"/>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
        <p:nvSpPr>
          <p:cNvPr id="2" name="Footer Placeholder 1"/>
          <p:cNvSpPr>
            <a:spLocks noGrp="1"/>
          </p:cNvSpPr>
          <p:nvPr>
            <p:ph type="ftr" sz="quarter" idx="20"/>
          </p:nvPr>
        </p:nvSpPr>
        <p:spPr/>
        <p:txBody>
          <a:bodyPr/>
          <a:lstStyle/>
          <a:p>
            <a:endParaRPr lang="en-US" dirty="0"/>
          </a:p>
        </p:txBody>
      </p:sp>
      <p:sp>
        <p:nvSpPr>
          <p:cNvPr id="3" name="Slide Number Placeholder 2"/>
          <p:cNvSpPr>
            <a:spLocks noGrp="1"/>
          </p:cNvSpPr>
          <p:nvPr>
            <p:ph type="sldNum" sz="quarter" idx="21"/>
          </p:nvPr>
        </p:nvSpPr>
        <p:spPr/>
        <p:txBody>
          <a:bodyPr/>
          <a:lstStyle/>
          <a:p>
            <a:fld id="{47547CF9-5B10-D24F-A8D7-45A9778164F7}" type="slidenum">
              <a:rPr lang="uk-UA" smtClean="0"/>
              <a:pPr/>
              <a:t>‹#›</a:t>
            </a:fld>
            <a:endParaRPr lang="uk-UA" dirty="0"/>
          </a:p>
        </p:txBody>
      </p:sp>
      <p:sp>
        <p:nvSpPr>
          <p:cNvPr id="19" name="Content Placeholder 2"/>
          <p:cNvSpPr>
            <a:spLocks noGrp="1"/>
          </p:cNvSpPr>
          <p:nvPr>
            <p:ph sz="half" idx="22"/>
          </p:nvPr>
        </p:nvSpPr>
        <p:spPr>
          <a:xfrm>
            <a:off x="45720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20" name="Content Placeholder 2"/>
          <p:cNvSpPr>
            <a:spLocks noGrp="1"/>
          </p:cNvSpPr>
          <p:nvPr>
            <p:ph sz="half" idx="23"/>
          </p:nvPr>
        </p:nvSpPr>
        <p:spPr>
          <a:xfrm>
            <a:off x="326898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21" name="Content Placeholder 2"/>
          <p:cNvSpPr>
            <a:spLocks noGrp="1"/>
          </p:cNvSpPr>
          <p:nvPr>
            <p:ph sz="half" idx="24"/>
          </p:nvPr>
        </p:nvSpPr>
        <p:spPr>
          <a:xfrm>
            <a:off x="608076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3"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22" name="Text Placeholder 7"/>
          <p:cNvSpPr>
            <a:spLocks noGrp="1"/>
          </p:cNvSpPr>
          <p:nvPr>
            <p:ph type="body" sz="quarter" idx="18" hasCustomPrompt="1"/>
          </p:nvPr>
        </p:nvSpPr>
        <p:spPr>
          <a:xfrm>
            <a:off x="45720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23" name="Text Placeholder 7"/>
          <p:cNvSpPr>
            <a:spLocks noGrp="1"/>
          </p:cNvSpPr>
          <p:nvPr>
            <p:ph type="body" sz="quarter" idx="25" hasCustomPrompt="1"/>
          </p:nvPr>
        </p:nvSpPr>
        <p:spPr>
          <a:xfrm>
            <a:off x="326898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24" name="Text Placeholder 7"/>
          <p:cNvSpPr>
            <a:spLocks noGrp="1"/>
          </p:cNvSpPr>
          <p:nvPr>
            <p:ph type="body" sz="quarter" idx="26" hasCustomPrompt="1"/>
          </p:nvPr>
        </p:nvSpPr>
        <p:spPr>
          <a:xfrm>
            <a:off x="608076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119340729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and Big Statem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4663440" y="1371600"/>
            <a:ext cx="4023360" cy="3108960"/>
          </a:xfrm>
        </p:spPr>
        <p:txBody>
          <a:bodyPr>
            <a:normAutofit/>
          </a:bodyPr>
          <a:lstStyle>
            <a:lvl1pPr marL="0" indent="0">
              <a:lnSpc>
                <a:spcPct val="90000"/>
              </a:lnSpc>
              <a:spcBef>
                <a:spcPts val="0"/>
              </a:spcBef>
              <a:buFont typeface="Arial"/>
              <a:buNone/>
              <a:defRPr sz="3600" b="0" i="0" spc="0" baseline="0">
                <a:solidFill>
                  <a:schemeClr val="accent2"/>
                </a:solidFill>
                <a:latin typeface="+mn-lt"/>
                <a:ea typeface="Arial" charset="0"/>
                <a:cs typeface="Arial" charset="0"/>
              </a:defRPr>
            </a:lvl1pPr>
            <a:lvl2pPr marL="0" indent="0">
              <a:lnSpc>
                <a:spcPct val="90000"/>
              </a:lnSpc>
              <a:spcBef>
                <a:spcPts val="0"/>
              </a:spcBef>
              <a:buFont typeface="Arial"/>
              <a:buNone/>
              <a:defRPr sz="4400">
                <a:solidFill>
                  <a:srgbClr val="0460A9"/>
                </a:solidFill>
              </a:defRPr>
            </a:lvl2pPr>
            <a:lvl3pPr marL="0" indent="0">
              <a:lnSpc>
                <a:spcPct val="90000"/>
              </a:lnSpc>
              <a:spcBef>
                <a:spcPts val="0"/>
              </a:spcBef>
              <a:buFont typeface="Arial"/>
              <a:buNone/>
              <a:defRPr sz="4400">
                <a:solidFill>
                  <a:srgbClr val="0460A9"/>
                </a:solidFill>
              </a:defRPr>
            </a:lvl3pPr>
            <a:lvl4pPr marL="0" indent="0">
              <a:lnSpc>
                <a:spcPct val="90000"/>
              </a:lnSpc>
              <a:spcBef>
                <a:spcPts val="0"/>
              </a:spcBef>
              <a:buFont typeface="Arial"/>
              <a:buNone/>
              <a:defRPr sz="4400">
                <a:solidFill>
                  <a:srgbClr val="0460A9"/>
                </a:solidFill>
              </a:defRPr>
            </a:lvl4pPr>
            <a:lvl5pPr marL="0" indent="0">
              <a:lnSpc>
                <a:spcPct val="90000"/>
              </a:lnSpc>
              <a:spcBef>
                <a:spcPts val="0"/>
              </a:spcBef>
              <a:buFont typeface="Arial"/>
              <a:buNone/>
              <a:defRPr sz="4400">
                <a:solidFill>
                  <a:srgbClr val="0460A9"/>
                </a:solidFill>
              </a:defRPr>
            </a:lvl5pPr>
            <a:lvl6pPr>
              <a:defRPr sz="1800"/>
            </a:lvl6pPr>
            <a:lvl7pPr>
              <a:defRPr sz="1800"/>
            </a:lvl7pPr>
            <a:lvl8pPr>
              <a:defRPr sz="1800"/>
            </a:lvl8pPr>
            <a:lvl9pPr>
              <a:defRPr sz="1800"/>
            </a:lvl9pPr>
          </a:lstStyle>
          <a:p>
            <a:pPr lvl="0"/>
            <a:r>
              <a:rPr lang="en-US" smtClean="0"/>
              <a:t>Edit Master text styles</a:t>
            </a:r>
          </a:p>
        </p:txBody>
      </p:sp>
      <p:sp>
        <p:nvSpPr>
          <p:cNvPr id="3" name="Footer Placeholder 2"/>
          <p:cNvSpPr>
            <a:spLocks noGrp="1"/>
          </p:cNvSpPr>
          <p:nvPr>
            <p:ph type="ftr" sz="quarter" idx="19"/>
          </p:nvPr>
        </p:nvSpPr>
        <p:spPr/>
        <p:txBody>
          <a:bodyPr/>
          <a:lstStyle/>
          <a:p>
            <a:endParaRPr lang="en-US" dirty="0"/>
          </a:p>
        </p:txBody>
      </p:sp>
      <p:sp>
        <p:nvSpPr>
          <p:cNvPr id="4" name="Slide Number Placeholder 3"/>
          <p:cNvSpPr>
            <a:spLocks noGrp="1"/>
          </p:cNvSpPr>
          <p:nvPr>
            <p:ph type="sldNum" sz="quarter" idx="20"/>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371600"/>
            <a:ext cx="402336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0" name="Text Placeholder 7"/>
          <p:cNvSpPr>
            <a:spLocks noGrp="1"/>
          </p:cNvSpPr>
          <p:nvPr>
            <p:ph type="body" sz="quarter" idx="21" hasCustomPrompt="1"/>
          </p:nvPr>
        </p:nvSpPr>
        <p:spPr>
          <a:xfrm>
            <a:off x="45720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6" name="Title 5"/>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8186260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icture and Big Statement - Alternate">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246120" y="1371600"/>
            <a:ext cx="5440680" cy="3108960"/>
          </a:xfrm>
        </p:spPr>
        <p:txBody>
          <a:bodyPr>
            <a:normAutofit/>
          </a:bodyPr>
          <a:lstStyle>
            <a:lvl1pPr marL="0" indent="0">
              <a:lnSpc>
                <a:spcPct val="90000"/>
              </a:lnSpc>
              <a:spcBef>
                <a:spcPts val="0"/>
              </a:spcBef>
              <a:buFont typeface="Arial"/>
              <a:buNone/>
              <a:defRPr sz="3600" b="0" i="0" spc="0" baseline="0">
                <a:solidFill>
                  <a:schemeClr val="accent2"/>
                </a:solidFill>
                <a:latin typeface="+mn-lt"/>
                <a:ea typeface="Arial" charset="0"/>
                <a:cs typeface="Arial" charset="0"/>
              </a:defRPr>
            </a:lvl1pPr>
            <a:lvl2pPr marL="0" indent="0">
              <a:lnSpc>
                <a:spcPct val="90000"/>
              </a:lnSpc>
              <a:spcBef>
                <a:spcPts val="0"/>
              </a:spcBef>
              <a:buFont typeface="Arial"/>
              <a:buNone/>
              <a:defRPr sz="4400">
                <a:solidFill>
                  <a:srgbClr val="0460A9"/>
                </a:solidFill>
              </a:defRPr>
            </a:lvl2pPr>
            <a:lvl3pPr marL="0" indent="0">
              <a:lnSpc>
                <a:spcPct val="90000"/>
              </a:lnSpc>
              <a:spcBef>
                <a:spcPts val="0"/>
              </a:spcBef>
              <a:buFont typeface="Arial"/>
              <a:buNone/>
              <a:defRPr sz="4400">
                <a:solidFill>
                  <a:srgbClr val="0460A9"/>
                </a:solidFill>
              </a:defRPr>
            </a:lvl3pPr>
            <a:lvl4pPr marL="0" indent="0">
              <a:lnSpc>
                <a:spcPct val="90000"/>
              </a:lnSpc>
              <a:spcBef>
                <a:spcPts val="0"/>
              </a:spcBef>
              <a:buFont typeface="Arial"/>
              <a:buNone/>
              <a:defRPr sz="4400">
                <a:solidFill>
                  <a:srgbClr val="0460A9"/>
                </a:solidFill>
              </a:defRPr>
            </a:lvl4pPr>
            <a:lvl5pPr marL="0" indent="0">
              <a:lnSpc>
                <a:spcPct val="90000"/>
              </a:lnSpc>
              <a:spcBef>
                <a:spcPts val="0"/>
              </a:spcBef>
              <a:buFont typeface="Arial"/>
              <a:buNone/>
              <a:defRPr sz="4400">
                <a:solidFill>
                  <a:srgbClr val="0460A9"/>
                </a:solidFill>
              </a:defRPr>
            </a:lvl5pPr>
            <a:lvl6pPr>
              <a:defRPr sz="1800"/>
            </a:lvl6pPr>
            <a:lvl7pPr>
              <a:defRPr sz="1800"/>
            </a:lvl7pPr>
            <a:lvl8pPr>
              <a:defRPr sz="1800"/>
            </a:lvl8pPr>
            <a:lvl9pPr>
              <a:defRPr sz="1800"/>
            </a:lvl9pPr>
          </a:lstStyle>
          <a:p>
            <a:pPr lvl="0"/>
            <a:r>
              <a:rPr lang="en-US" smtClean="0"/>
              <a:t>Edit Master text styles</a:t>
            </a:r>
          </a:p>
        </p:txBody>
      </p:sp>
      <p:sp>
        <p:nvSpPr>
          <p:cNvPr id="3" name="Footer Placeholder 2"/>
          <p:cNvSpPr>
            <a:spLocks noGrp="1"/>
          </p:cNvSpPr>
          <p:nvPr>
            <p:ph type="ftr" sz="quarter" idx="19"/>
          </p:nvPr>
        </p:nvSpPr>
        <p:spPr/>
        <p:txBody>
          <a:bodyPr/>
          <a:lstStyle/>
          <a:p>
            <a:endParaRPr lang="en-US" dirty="0"/>
          </a:p>
        </p:txBody>
      </p:sp>
      <p:sp>
        <p:nvSpPr>
          <p:cNvPr id="4" name="Slide Number Placeholder 3"/>
          <p:cNvSpPr>
            <a:spLocks noGrp="1"/>
          </p:cNvSpPr>
          <p:nvPr>
            <p:ph type="sldNum" sz="quarter" idx="20"/>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371600"/>
            <a:ext cx="260604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0" name="Text Placeholder 7"/>
          <p:cNvSpPr>
            <a:spLocks noGrp="1"/>
          </p:cNvSpPr>
          <p:nvPr>
            <p:ph type="body" sz="quarter" idx="21" hasCustomPrompt="1"/>
          </p:nvPr>
        </p:nvSpPr>
        <p:spPr>
          <a:xfrm>
            <a:off x="45720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6" name="Title 5"/>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29751404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ig Quot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grpSp>
        <p:nvGrpSpPr>
          <p:cNvPr id="9" name="Group 8"/>
          <p:cNvGrpSpPr/>
          <p:nvPr userDrawn="1"/>
        </p:nvGrpSpPr>
        <p:grpSpPr>
          <a:xfrm>
            <a:off x="1050626" y="-137160"/>
            <a:ext cx="7636174" cy="5422392"/>
            <a:chOff x="1050626" y="-137160"/>
            <a:chExt cx="7636174" cy="5422392"/>
          </a:xfrm>
        </p:grpSpPr>
        <p:cxnSp>
          <p:nvCxnSpPr>
            <p:cNvPr id="11" name="Straight Connector 10"/>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3" name="Text Placeholder 2"/>
          <p:cNvSpPr>
            <a:spLocks noGrp="1"/>
          </p:cNvSpPr>
          <p:nvPr>
            <p:ph type="body" sz="quarter" idx="12" hasCustomPrompt="1"/>
          </p:nvPr>
        </p:nvSpPr>
        <p:spPr>
          <a:xfrm>
            <a:off x="1600200" y="1005839"/>
            <a:ext cx="7086600" cy="3104949"/>
          </a:xfrm>
        </p:spPr>
        <p:txBody>
          <a:bodyPr anchor="ctr" anchorCtr="0"/>
          <a:lstStyle>
            <a:lvl1pPr marL="0" indent="0">
              <a:lnSpc>
                <a:spcPct val="90000"/>
              </a:lnSpc>
              <a:spcBef>
                <a:spcPts val="0"/>
              </a:spcBef>
              <a:buNone/>
              <a:defRPr sz="4800" b="0" i="0" spc="0" baseline="0">
                <a:solidFill>
                  <a:schemeClr val="accent2"/>
                </a:solidFill>
                <a:latin typeface="+mn-lt"/>
                <a:ea typeface="Arial" charset="0"/>
                <a:cs typeface="Arial" charset="0"/>
              </a:defRPr>
            </a:lvl1pPr>
            <a:lvl2pPr marL="230188" indent="-230188">
              <a:spcBef>
                <a:spcPts val="600"/>
              </a:spcBef>
              <a:defRPr b="0" i="0" baseline="0">
                <a:latin typeface="+mn-lt"/>
                <a:ea typeface="Arial" charset="0"/>
                <a:cs typeface="Arial" charset="0"/>
              </a:defRPr>
            </a:lvl2pPr>
            <a:lvl3pPr marL="230188" indent="0">
              <a:spcBef>
                <a:spcPts val="600"/>
              </a:spcBef>
              <a:buNone/>
              <a:defRPr/>
            </a:lvl3pPr>
            <a:lvl4pPr marL="685800" indent="-230188">
              <a:spcBef>
                <a:spcPts val="600"/>
              </a:spcBef>
              <a:defRPr/>
            </a:lvl4pPr>
            <a:lvl5pPr marL="917575" indent="-231775">
              <a:spcBef>
                <a:spcPts val="600"/>
              </a:spcBef>
              <a:defRPr/>
            </a:lvl5pPr>
          </a:lstStyle>
          <a:p>
            <a:pPr lvl="0"/>
            <a:r>
              <a:rPr lang="en-US" dirty="0"/>
              <a:t>“Quote goes here.”</a:t>
            </a:r>
          </a:p>
          <a:p>
            <a:pPr lvl="1"/>
            <a:r>
              <a:rPr lang="en-US" dirty="0"/>
              <a:t>Attribution, if needed</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pic>
        <p:nvPicPr>
          <p:cNvPr id="18" name="Picture 17">
            <a:extLst>
              <a:ext uri="{FF2B5EF4-FFF2-40B4-BE49-F238E27FC236}">
                <a16:creationId xmlns:a16="http://schemas.microsoft.com/office/drawing/2014/main" id="{915E4D8C-596E-D644-8AA7-DBFA149284B2}"/>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269771557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41" name="Group 40"/>
          <p:cNvGrpSpPr/>
          <p:nvPr userDrawn="1"/>
        </p:nvGrpSpPr>
        <p:grpSpPr>
          <a:xfrm>
            <a:off x="-137160" y="-137160"/>
            <a:ext cx="9418320" cy="5422392"/>
            <a:chOff x="-137160" y="-137160"/>
            <a:chExt cx="9418320" cy="5422392"/>
          </a:xfrm>
        </p:grpSpPr>
        <p:cxnSp>
          <p:nvCxnSpPr>
            <p:cNvPr id="42" name="Straight Connector 41"/>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918972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13716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55" name="Title 1"/>
          <p:cNvSpPr>
            <a:spLocks noGrp="1"/>
          </p:cNvSpPr>
          <p:nvPr>
            <p:ph type="ctrTitle"/>
          </p:nvPr>
        </p:nvSpPr>
        <p:spPr bwMode="auto">
          <a:xfrm>
            <a:off x="1600200" y="3108960"/>
            <a:ext cx="7086600" cy="914400"/>
          </a:xfrm>
        </p:spPr>
        <p:txBody>
          <a:bodyPr anchor="b" anchorCtr="0">
            <a:noAutofit/>
          </a:bodyPr>
          <a:lstStyle>
            <a:lvl1pPr>
              <a:defRPr sz="3200">
                <a:solidFill>
                  <a:schemeClr val="tx1"/>
                </a:solidFill>
              </a:defRPr>
            </a:lvl1pPr>
          </a:lstStyle>
          <a:p>
            <a:r>
              <a:rPr lang="en-US" smtClean="0"/>
              <a:t>Click to edit Master title style</a:t>
            </a:r>
            <a:endParaRPr lang="en-US" dirty="0"/>
          </a:p>
        </p:txBody>
      </p:sp>
      <p:sp>
        <p:nvSpPr>
          <p:cNvPr id="56" name="Subtitle 2"/>
          <p:cNvSpPr>
            <a:spLocks noGrp="1"/>
          </p:cNvSpPr>
          <p:nvPr>
            <p:ph type="subTitle" idx="1" hasCustomPrompt="1"/>
          </p:nvPr>
        </p:nvSpPr>
        <p:spPr bwMode="auto">
          <a:xfrm>
            <a:off x="1600200" y="4114800"/>
            <a:ext cx="5029200" cy="731520"/>
          </a:xfrm>
        </p:spPr>
        <p:txBody>
          <a:bodyPr>
            <a:noAutofit/>
          </a:bodyPr>
          <a:lstStyle>
            <a:lvl1pPr marL="0" indent="0" algn="l">
              <a:lnSpc>
                <a:spcPct val="100000"/>
              </a:lnSpc>
              <a:spcBef>
                <a:spcPts val="0"/>
              </a:spcBef>
              <a:buNone/>
              <a:defRPr sz="1400" b="1" i="0" spc="0" baseline="0">
                <a:solidFill>
                  <a:schemeClr val="tx1"/>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r>
              <a:rPr lang="en-US" dirty="0" err="1"/>
              <a:t>su</a:t>
            </a:r>
            <a:r>
              <a:rPr lang="en-US" dirty="0"/>
              <a:t>   </a:t>
            </a:r>
            <a:r>
              <a:rPr lang="en-US" dirty="0" err="1"/>
              <a:t>btitle</a:t>
            </a:r>
            <a:r>
              <a:rPr lang="en-US" dirty="0"/>
              <a:t> style</a:t>
            </a: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16" name="Picture Placeholder 3"/>
          <p:cNvSpPr>
            <a:spLocks noGrp="1"/>
          </p:cNvSpPr>
          <p:nvPr>
            <p:ph type="pic" sz="quarter" idx="10" hasCustomPrompt="1"/>
          </p:nvPr>
        </p:nvSpPr>
        <p:spPr>
          <a:xfrm>
            <a:off x="525624" y="316156"/>
            <a:ext cx="8157600" cy="2635200"/>
          </a:xfrm>
          <a:solidFill>
            <a:srgbClr val="CCCCCC"/>
          </a:solidFill>
        </p:spPr>
        <p:txBody>
          <a:bodyPr tIns="0" anchor="ctr"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pic>
        <p:nvPicPr>
          <p:cNvPr id="17" name="Picture 16">
            <a:extLst>
              <a:ext uri="{FF2B5EF4-FFF2-40B4-BE49-F238E27FC236}">
                <a16:creationId xmlns:a16="http://schemas.microsoft.com/office/drawing/2014/main" id="{DEE6C8E6-00B0-984D-96B9-60F58388E240}"/>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248021510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Picture">
    <p:spTree>
      <p:nvGrpSpPr>
        <p:cNvPr id="1" name=""/>
        <p:cNvGrpSpPr/>
        <p:nvPr/>
      </p:nvGrpSpPr>
      <p:grpSpPr>
        <a:xfrm>
          <a:off x="0" y="0"/>
          <a:ext cx="0" cy="0"/>
          <a:chOff x="0" y="0"/>
          <a:chExt cx="0" cy="0"/>
        </a:xfrm>
      </p:grpSpPr>
      <p:grpSp>
        <p:nvGrpSpPr>
          <p:cNvPr id="14" name="Group 13"/>
          <p:cNvGrpSpPr/>
          <p:nvPr userDrawn="1"/>
        </p:nvGrpSpPr>
        <p:grpSpPr>
          <a:xfrm>
            <a:off x="1050626" y="-137160"/>
            <a:ext cx="7636174" cy="5422392"/>
            <a:chOff x="1050626" y="-137160"/>
            <a:chExt cx="7636174" cy="5422392"/>
          </a:xfrm>
        </p:grpSpPr>
        <p:cxnSp>
          <p:nvCxnSpPr>
            <p:cNvPr id="15" name="Straight Connector 14"/>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bwMode="auto">
          <a:xfrm>
            <a:off x="1600200" y="1463040"/>
            <a:ext cx="7086600" cy="2102185"/>
          </a:xfrm>
        </p:spPr>
        <p:txBody>
          <a:bodyPr anchor="b" anchorCtr="0">
            <a:noAutofit/>
          </a:bodyPr>
          <a:lstStyle>
            <a:lvl1pPr>
              <a:defRPr sz="3200" baseline="0"/>
            </a:lvl1pPr>
          </a:lstStyle>
          <a:p>
            <a:r>
              <a:rPr lang="en-US" smtClean="0"/>
              <a:t>Click to edit Master title style</a:t>
            </a:r>
            <a:endParaRPr lang="en-US" dirty="0"/>
          </a:p>
        </p:txBody>
      </p:sp>
      <p:sp>
        <p:nvSpPr>
          <p:cNvPr id="19" name="Subtitle 2"/>
          <p:cNvSpPr>
            <a:spLocks noGrp="1"/>
          </p:cNvSpPr>
          <p:nvPr>
            <p:ph type="subTitle" idx="1"/>
          </p:nvPr>
        </p:nvSpPr>
        <p:spPr bwMode="auto">
          <a:xfrm>
            <a:off x="1600200" y="3657600"/>
            <a:ext cx="7086600" cy="822960"/>
          </a:xfrm>
        </p:spPr>
        <p:txBody>
          <a:bodyPr>
            <a:noAutofit/>
          </a:bodyPr>
          <a:lstStyle>
            <a:lvl1pPr marL="0" indent="0" algn="l">
              <a:lnSpc>
                <a:spcPct val="100000"/>
              </a:lnSpc>
              <a:spcBef>
                <a:spcPts val="0"/>
              </a:spcBef>
              <a:buNone/>
              <a:defRPr sz="1400" b="1" i="0" baseline="0">
                <a:solidFill>
                  <a:srgbClr val="000000"/>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pic>
        <p:nvPicPr>
          <p:cNvPr id="17" name="Picture 16">
            <a:extLst>
              <a:ext uri="{FF2B5EF4-FFF2-40B4-BE49-F238E27FC236}">
                <a16:creationId xmlns:a16="http://schemas.microsoft.com/office/drawing/2014/main" id="{03B6A24D-6BB8-474F-8F69-48CC49652DC9}"/>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6115762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212425467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
        <p:nvSpPr>
          <p:cNvPr id="3" name="Slide Number Placeholder 2"/>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85200980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9" name="Title 1"/>
          <p:cNvSpPr txBox="1">
            <a:spLocks/>
          </p:cNvSpPr>
          <p:nvPr userDrawn="1"/>
        </p:nvSpPr>
        <p:spPr>
          <a:xfrm>
            <a:off x="1600200" y="3108960"/>
            <a:ext cx="7086600" cy="91498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90000"/>
              </a:lnSpc>
            </a:pPr>
            <a:r>
              <a:rPr lang="en-US" sz="3200" b="1" i="0" spc="-100" dirty="0">
                <a:latin typeface="+mj-lt"/>
                <a:ea typeface="Arial Black" charset="0"/>
                <a:cs typeface="Arial Black" charset="0"/>
              </a:rPr>
              <a:t>Thank</a:t>
            </a:r>
            <a:r>
              <a:rPr lang="en-US" sz="3200" b="1" i="0" spc="-100" baseline="0" dirty="0">
                <a:latin typeface="+mj-lt"/>
                <a:ea typeface="Arial Black" charset="0"/>
                <a:cs typeface="Arial Black" charset="0"/>
              </a:rPr>
              <a:t> you</a:t>
            </a:r>
            <a:endParaRPr lang="en-US" sz="3200" b="1" i="0" spc="-100" dirty="0">
              <a:latin typeface="+mj-lt"/>
              <a:ea typeface="Arial Black" charset="0"/>
              <a:cs typeface="Arial Black" charset="0"/>
            </a:endParaRPr>
          </a:p>
        </p:txBody>
      </p:sp>
      <p:grpSp>
        <p:nvGrpSpPr>
          <p:cNvPr id="37" name="Group 36"/>
          <p:cNvGrpSpPr/>
          <p:nvPr userDrawn="1"/>
        </p:nvGrpSpPr>
        <p:grpSpPr>
          <a:xfrm>
            <a:off x="-137160" y="-137160"/>
            <a:ext cx="9418320" cy="5422392"/>
            <a:chOff x="-137160" y="-137160"/>
            <a:chExt cx="9418320" cy="5422392"/>
          </a:xfrm>
        </p:grpSpPr>
        <p:cxnSp>
          <p:nvCxnSpPr>
            <p:cNvPr id="38" name="Straight Connector 3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918972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13716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15" name="Picture Placeholder 3"/>
          <p:cNvSpPr>
            <a:spLocks noGrp="1"/>
          </p:cNvSpPr>
          <p:nvPr>
            <p:ph type="pic" sz="quarter" idx="10" hasCustomPrompt="1"/>
          </p:nvPr>
        </p:nvSpPr>
        <p:spPr>
          <a:xfrm>
            <a:off x="525624" y="316156"/>
            <a:ext cx="8157600" cy="2635200"/>
          </a:xfrm>
          <a:solidFill>
            <a:srgbClr val="CCCCCC"/>
          </a:solidFill>
        </p:spPr>
        <p:txBody>
          <a:bodyPr tIns="0" anchor="ctr"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pic>
        <p:nvPicPr>
          <p:cNvPr id="16" name="Picture 15">
            <a:extLst>
              <a:ext uri="{FF2B5EF4-FFF2-40B4-BE49-F238E27FC236}">
                <a16:creationId xmlns:a16="http://schemas.microsoft.com/office/drawing/2014/main" id="{5933F970-4F3C-A744-9D6D-B0FDBD44815C}"/>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312821867"/>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 No Picture">
    <p:spTree>
      <p:nvGrpSpPr>
        <p:cNvPr id="1" name=""/>
        <p:cNvGrpSpPr/>
        <p:nvPr/>
      </p:nvGrpSpPr>
      <p:grpSpPr>
        <a:xfrm>
          <a:off x="0" y="0"/>
          <a:ext cx="0" cy="0"/>
          <a:chOff x="0" y="0"/>
          <a:chExt cx="0" cy="0"/>
        </a:xfrm>
      </p:grpSpPr>
      <p:grpSp>
        <p:nvGrpSpPr>
          <p:cNvPr id="13" name="Group 12"/>
          <p:cNvGrpSpPr/>
          <p:nvPr userDrawn="1"/>
        </p:nvGrpSpPr>
        <p:grpSpPr>
          <a:xfrm>
            <a:off x="1050626" y="-137160"/>
            <a:ext cx="7636174" cy="5422392"/>
            <a:chOff x="1050626" y="-137160"/>
            <a:chExt cx="7636174" cy="5422392"/>
          </a:xfrm>
        </p:grpSpPr>
        <p:cxnSp>
          <p:nvCxnSpPr>
            <p:cNvPr id="14" name="Straight Connector 13"/>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6" name="Title 1"/>
          <p:cNvSpPr txBox="1">
            <a:spLocks/>
          </p:cNvSpPr>
          <p:nvPr userDrawn="1"/>
        </p:nvSpPr>
        <p:spPr>
          <a:xfrm>
            <a:off x="1600200" y="1463040"/>
            <a:ext cx="7086600" cy="210312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90000"/>
              </a:lnSpc>
            </a:pPr>
            <a:r>
              <a:rPr lang="en-US" sz="3200" b="1" i="0" spc="-100" dirty="0">
                <a:latin typeface="+mj-lt"/>
                <a:ea typeface="Arial Black" charset="0"/>
                <a:cs typeface="Arial Black" charset="0"/>
              </a:rPr>
              <a:t>Thank</a:t>
            </a:r>
            <a:r>
              <a:rPr lang="en-US" sz="3200" b="1" i="0" spc="-100" baseline="0" dirty="0">
                <a:latin typeface="+mj-lt"/>
                <a:ea typeface="Arial Black" charset="0"/>
                <a:cs typeface="Arial Black" charset="0"/>
              </a:rPr>
              <a:t> you</a:t>
            </a:r>
            <a:endParaRPr lang="en-US" sz="3200" b="1" i="0" spc="-100" dirty="0">
              <a:latin typeface="+mj-lt"/>
              <a:ea typeface="Arial Black" charset="0"/>
              <a:cs typeface="Arial Black"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pic>
        <p:nvPicPr>
          <p:cNvPr id="17" name="Picture 16">
            <a:extLst>
              <a:ext uri="{FF2B5EF4-FFF2-40B4-BE49-F238E27FC236}">
                <a16:creationId xmlns:a16="http://schemas.microsoft.com/office/drawing/2014/main" id="{2DA1FF81-AC4A-5744-B23B-E24980FE4C60}"/>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39816637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Picture">
    <p:spTree>
      <p:nvGrpSpPr>
        <p:cNvPr id="1" name=""/>
        <p:cNvGrpSpPr/>
        <p:nvPr/>
      </p:nvGrpSpPr>
      <p:grpSpPr>
        <a:xfrm>
          <a:off x="0" y="0"/>
          <a:ext cx="0" cy="0"/>
          <a:chOff x="0" y="0"/>
          <a:chExt cx="0" cy="0"/>
        </a:xfrm>
      </p:grpSpPr>
      <p:grpSp>
        <p:nvGrpSpPr>
          <p:cNvPr id="24" name="Group 23"/>
          <p:cNvGrpSpPr/>
          <p:nvPr userDrawn="1"/>
        </p:nvGrpSpPr>
        <p:grpSpPr>
          <a:xfrm>
            <a:off x="-137160" y="-137160"/>
            <a:ext cx="9418320" cy="5422392"/>
            <a:chOff x="-137160" y="-137160"/>
            <a:chExt cx="9418320" cy="5422392"/>
          </a:xfrm>
        </p:grpSpPr>
        <p:cxnSp>
          <p:nvCxnSpPr>
            <p:cNvPr id="28" name="Straight Connector 2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18972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3716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8972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13716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bwMode="auto">
          <a:xfrm>
            <a:off x="1600200" y="1463040"/>
            <a:ext cx="7086600" cy="2102185"/>
          </a:xfrm>
        </p:spPr>
        <p:txBody>
          <a:bodyPr anchor="b" anchorCtr="0">
            <a:noAutofit/>
          </a:bodyPr>
          <a:lstStyle>
            <a:lvl1pPr>
              <a:defRPr sz="3200" b="0"/>
            </a:lvl1pPr>
          </a:lstStyle>
          <a:p>
            <a:r>
              <a:rPr lang="en-US" smtClean="0"/>
              <a:t>Click to edit Master title style</a:t>
            </a:r>
            <a:endParaRPr lang="en-US" dirty="0"/>
          </a:p>
        </p:txBody>
      </p:sp>
      <p:sp>
        <p:nvSpPr>
          <p:cNvPr id="3" name="Subtitle 2"/>
          <p:cNvSpPr>
            <a:spLocks noGrp="1"/>
          </p:cNvSpPr>
          <p:nvPr>
            <p:ph type="subTitle" idx="1"/>
          </p:nvPr>
        </p:nvSpPr>
        <p:spPr bwMode="auto">
          <a:xfrm>
            <a:off x="1600200" y="3657600"/>
            <a:ext cx="7086600" cy="822960"/>
          </a:xfrm>
        </p:spPr>
        <p:txBody>
          <a:bodyPr>
            <a:noAutofit/>
          </a:bodyPr>
          <a:lstStyle>
            <a:lvl1pPr marL="0" indent="0" algn="l">
              <a:lnSpc>
                <a:spcPct val="100000"/>
              </a:lnSpc>
              <a:spcBef>
                <a:spcPts val="0"/>
              </a:spcBef>
              <a:buNone/>
              <a:defRPr sz="1400" b="1" i="0" baseline="0">
                <a:solidFill>
                  <a:srgbClr val="000000"/>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18" name="Text Placeholder 7"/>
          <p:cNvSpPr>
            <a:spLocks noGrp="1"/>
          </p:cNvSpPr>
          <p:nvPr>
            <p:ph type="body" sz="quarter" idx="12" hasCustomPrompt="1"/>
          </p:nvPr>
        </p:nvSpPr>
        <p:spPr bwMode="gray">
          <a:xfrm>
            <a:off x="0" y="640080"/>
            <a:ext cx="2286000" cy="548640"/>
          </a:xfrm>
          <a:solidFill>
            <a:schemeClr val="accent2"/>
          </a:solidFill>
        </p:spPr>
        <p:txBody>
          <a:bodyPr lIns="18288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sz="1000" b="1" i="0" spc="0" baseline="0">
                <a:solidFill>
                  <a:schemeClr val="bg1"/>
                </a:solidFill>
                <a:latin typeface="+mn-lt"/>
                <a:ea typeface="Arial Regular" charset="0"/>
                <a:cs typeface="Arial Regular" charset="0"/>
              </a:defRPr>
            </a:lvl1pPr>
            <a:lvl2pPr marL="0" indent="0" algn="l">
              <a:spcBef>
                <a:spcPts val="0"/>
              </a:spcBef>
              <a:buFont typeface="Arial"/>
              <a:buNone/>
              <a:defRPr sz="900" b="1">
                <a:solidFill>
                  <a:schemeClr val="bg1"/>
                </a:solidFill>
              </a:defRPr>
            </a:lvl2pPr>
            <a:lvl3pPr marL="0" indent="0">
              <a:spcBef>
                <a:spcPts val="0"/>
              </a:spcBef>
              <a:buFont typeface="Arial"/>
              <a:buNone/>
              <a:defRPr sz="1000" b="1">
                <a:solidFill>
                  <a:schemeClr val="bg1"/>
                </a:solidFill>
              </a:defRPr>
            </a:lvl3pPr>
            <a:lvl4pPr marL="0" indent="0">
              <a:spcBef>
                <a:spcPts val="0"/>
              </a:spcBef>
              <a:buFont typeface="Arial"/>
              <a:buNone/>
              <a:defRPr sz="1000" b="1">
                <a:solidFill>
                  <a:schemeClr val="bg1"/>
                </a:solidFill>
              </a:defRPr>
            </a:lvl4pPr>
            <a:lvl5pPr marL="0" indent="0">
              <a:spcBef>
                <a:spcPts val="0"/>
              </a:spcBef>
              <a:buFont typeface="Arial"/>
              <a:buNone/>
              <a:defRPr sz="1000" b="1">
                <a:solidFill>
                  <a:schemeClr val="bg1"/>
                </a:solidFill>
              </a:defRPr>
            </a:lvl5pPr>
          </a:lstStyle>
          <a:p>
            <a:pPr marL="0" marR="0" lvl="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a:pPr>
            <a:r>
              <a:rPr lang="en-US" dirty="0">
                <a:solidFill>
                  <a:srgbClr val="FFFFFF"/>
                </a:solidFill>
              </a:rPr>
              <a:t>Business or </a:t>
            </a:r>
            <a:r>
              <a:rPr lang="en-US" dirty="0"/>
              <a:t>Organizational</a:t>
            </a:r>
            <a:r>
              <a:rPr lang="en-US" dirty="0">
                <a:solidFill>
                  <a:srgbClr val="FFFFFF"/>
                </a:solidFill>
              </a:rPr>
              <a:t> Unit</a:t>
            </a:r>
            <a:br>
              <a:rPr lang="en-US" dirty="0">
                <a:solidFill>
                  <a:srgbClr val="FFFFFF"/>
                </a:solidFill>
              </a:rPr>
            </a:br>
            <a:r>
              <a:rPr lang="en-US" b="0" dirty="0">
                <a:solidFill>
                  <a:srgbClr val="FFFFFF"/>
                </a:solidFill>
              </a:rPr>
              <a:t>Franchise or Department</a:t>
            </a:r>
          </a:p>
        </p:txBody>
      </p:sp>
      <p:pic>
        <p:nvPicPr>
          <p:cNvPr id="19" name="Picture 18">
            <a:extLst>
              <a:ext uri="{FF2B5EF4-FFF2-40B4-BE49-F238E27FC236}">
                <a16:creationId xmlns:a16="http://schemas.microsoft.com/office/drawing/2014/main" id="{A4A5AF66-6AD0-0748-89FA-2E250B707152}"/>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244898507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341313" indent="-341313">
              <a:buSzPct val="100000"/>
              <a:buFont typeface="+mj-lt"/>
              <a:buAutoNum type="arabicPeriod"/>
              <a:tabLst>
                <a:tab pos="3998913" algn="r"/>
                <a:tab pos="8229600" algn="r"/>
              </a:tabLst>
              <a:defRPr baseline="0"/>
            </a:lvl1pPr>
            <a:lvl2pPr marL="574675" indent="-233363">
              <a:defRPr baseline="0"/>
            </a:lvl2pPr>
            <a:lvl3pPr marL="801688" indent="-227013">
              <a:defRPr baseline="0"/>
            </a:lvl3pPr>
            <a:lvl4pPr marL="1028700" indent="-227013">
              <a:defRPr baseline="0"/>
            </a:lvl4pPr>
            <a:lvl5pPr marL="1257300" indent="-228600">
              <a:defRPr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406307594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28600" indent="-228600">
              <a:buSzPct val="100000"/>
              <a:buFont typeface="Wingdings" charset="2"/>
              <a:buChar char="§"/>
              <a:defRPr spc="0" baseline="0"/>
            </a:lvl1pPr>
            <a:lvl2pPr>
              <a:defRPr spc="0" baseline="0"/>
            </a:lvl2pPr>
            <a:lvl3pPr>
              <a:defRPr spc="0" baseline="0"/>
            </a:lvl3pPr>
            <a:lvl4pPr>
              <a:defRPr spc="0" baseline="0"/>
            </a:lvl4pPr>
            <a:lvl5pPr>
              <a:defRPr spc="0"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427836720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4021138"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71600"/>
            <a:ext cx="402336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endParaRPr lang="en-US" dirty="0"/>
          </a:p>
        </p:txBody>
      </p:sp>
      <p:sp>
        <p:nvSpPr>
          <p:cNvPr id="6" name="Slide Number Placeholder 5"/>
          <p:cNvSpPr>
            <a:spLocks noGrp="1"/>
          </p:cNvSpPr>
          <p:nvPr>
            <p:ph type="sldNum" sz="quarter" idx="11"/>
          </p:nvPr>
        </p:nvSpPr>
        <p:spPr/>
        <p:txBody>
          <a:bodyPr/>
          <a:lstStyle/>
          <a:p>
            <a:fld id="{47547CF9-5B10-D24F-A8D7-45A9778164F7}" type="slidenum">
              <a:rPr lang="uk-UA" smtClean="0"/>
              <a:pPr/>
              <a:t>‹#›</a:t>
            </a:fld>
            <a:endParaRPr lang="uk-UA" dirty="0"/>
          </a:p>
        </p:txBody>
      </p:sp>
      <p:sp>
        <p:nvSpPr>
          <p:cNvPr id="7" name="Title 6"/>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4697573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260604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68980" y="1371600"/>
            <a:ext cx="260604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endParaRPr lang="en-US" dirty="0"/>
          </a:p>
        </p:txBody>
      </p:sp>
      <p:sp>
        <p:nvSpPr>
          <p:cNvPr id="6" name="Slide Number Placeholder 5"/>
          <p:cNvSpPr>
            <a:spLocks noGrp="1"/>
          </p:cNvSpPr>
          <p:nvPr>
            <p:ph type="sldNum" sz="quarter" idx="11"/>
          </p:nvPr>
        </p:nvSpPr>
        <p:spPr/>
        <p:txBody>
          <a:bodyPr/>
          <a:lstStyle/>
          <a:p>
            <a:fld id="{47547CF9-5B10-D24F-A8D7-45A9778164F7}" type="slidenum">
              <a:rPr lang="uk-UA" smtClean="0"/>
              <a:pPr/>
              <a:t>‹#›</a:t>
            </a:fld>
            <a:endParaRPr lang="uk-UA" dirty="0"/>
          </a:p>
        </p:txBody>
      </p:sp>
      <p:sp>
        <p:nvSpPr>
          <p:cNvPr id="7" name="Title 6"/>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
        <p:nvSpPr>
          <p:cNvPr id="11" name="Content Placeholder 3"/>
          <p:cNvSpPr>
            <a:spLocks noGrp="1"/>
          </p:cNvSpPr>
          <p:nvPr>
            <p:ph sz="half" idx="25"/>
          </p:nvPr>
        </p:nvSpPr>
        <p:spPr>
          <a:xfrm>
            <a:off x="6080760" y="1371600"/>
            <a:ext cx="2606040" cy="3108960"/>
          </a:xfrm>
        </p:spPr>
        <p:txBody>
          <a:bodyPr>
            <a:normAutofit/>
          </a:bodyPr>
          <a:lstStyle>
            <a:lvl1pPr marL="228600" indent="-228600">
              <a:buSzPct val="100000"/>
              <a:buFont typeface="Wingdings" charset="2"/>
              <a:buChar cha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930814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Text and 1 Picture">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457200" y="1371600"/>
            <a:ext cx="402336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5"/>
          </p:nvPr>
        </p:nvSpPr>
        <p:spPr/>
        <p:txBody>
          <a:bodyPr/>
          <a:lstStyle/>
          <a:p>
            <a:endParaRPr lang="en-US" dirty="0"/>
          </a:p>
        </p:txBody>
      </p:sp>
      <p:sp>
        <p:nvSpPr>
          <p:cNvPr id="4" name="Slide Number Placeholder 3"/>
          <p:cNvSpPr>
            <a:spLocks noGrp="1"/>
          </p:cNvSpPr>
          <p:nvPr>
            <p:ph type="sldNum" sz="quarter" idx="16"/>
          </p:nvPr>
        </p:nvSpPr>
        <p:spPr/>
        <p:txBody>
          <a:bodyPr/>
          <a:lstStyle/>
          <a:p>
            <a:fld id="{47547CF9-5B10-D24F-A8D7-45A9778164F7}" type="slidenum">
              <a:rPr lang="uk-UA" smtClean="0"/>
              <a:pPr/>
              <a:t>‹#›</a:t>
            </a:fld>
            <a:endParaRPr lang="uk-UA" dirty="0"/>
          </a:p>
        </p:txBody>
      </p:sp>
      <p:sp>
        <p:nvSpPr>
          <p:cNvPr id="11" name="Content Placeholder 2"/>
          <p:cNvSpPr>
            <a:spLocks noGrp="1"/>
          </p:cNvSpPr>
          <p:nvPr>
            <p:ph sz="half" idx="17"/>
          </p:nvPr>
        </p:nvSpPr>
        <p:spPr>
          <a:xfrm>
            <a:off x="4663440" y="1371600"/>
            <a:ext cx="402336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5" name="Title 4"/>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
        <p:nvSpPr>
          <p:cNvPr id="10" name="Text Placeholder 7"/>
          <p:cNvSpPr>
            <a:spLocks noGrp="1"/>
          </p:cNvSpPr>
          <p:nvPr>
            <p:ph type="body" sz="quarter" idx="18" hasCustomPrompt="1"/>
          </p:nvPr>
        </p:nvSpPr>
        <p:spPr>
          <a:xfrm>
            <a:off x="466344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73834281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1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
        <p:nvSpPr>
          <p:cNvPr id="6"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3" name="Footer Placeholder 2"/>
          <p:cNvSpPr>
            <a:spLocks noGrp="1"/>
          </p:cNvSpPr>
          <p:nvPr>
            <p:ph type="ftr" sz="quarter" idx="14"/>
          </p:nvPr>
        </p:nvSpPr>
        <p:spPr/>
        <p:txBody>
          <a:bodyPr/>
          <a:lstStyle/>
          <a:p>
            <a:endParaRPr lang="en-US" dirty="0"/>
          </a:p>
        </p:txBody>
      </p:sp>
      <p:sp>
        <p:nvSpPr>
          <p:cNvPr id="4" name="Slide Number Placeholder 3"/>
          <p:cNvSpPr>
            <a:spLocks noGrp="1"/>
          </p:cNvSpPr>
          <p:nvPr>
            <p:ph type="sldNum" sz="quarter" idx="15"/>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786467"/>
            <a:ext cx="822960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2" name="Text Placeholder 7"/>
          <p:cNvSpPr>
            <a:spLocks noGrp="1"/>
          </p:cNvSpPr>
          <p:nvPr>
            <p:ph type="body" sz="quarter" idx="18" hasCustomPrompt="1"/>
          </p:nvPr>
        </p:nvSpPr>
        <p:spPr>
          <a:xfrm>
            <a:off x="457200" y="4160520"/>
            <a:ext cx="822960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266208770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
        <p:nvSpPr>
          <p:cNvPr id="3" name="Footer Placeholder 2"/>
          <p:cNvSpPr>
            <a:spLocks noGrp="1"/>
          </p:cNvSpPr>
          <p:nvPr>
            <p:ph type="ftr" sz="quarter" idx="16"/>
          </p:nvPr>
        </p:nvSpPr>
        <p:spPr/>
        <p:txBody>
          <a:bodyPr/>
          <a:lstStyle/>
          <a:p>
            <a:endParaRPr lang="en-US" dirty="0"/>
          </a:p>
        </p:txBody>
      </p:sp>
      <p:sp>
        <p:nvSpPr>
          <p:cNvPr id="4" name="Slide Number Placeholder 3"/>
          <p:cNvSpPr>
            <a:spLocks noGrp="1"/>
          </p:cNvSpPr>
          <p:nvPr>
            <p:ph type="sldNum" sz="quarter" idx="17"/>
          </p:nvPr>
        </p:nvSpPr>
        <p:spPr/>
        <p:txBody>
          <a:bodyPr/>
          <a:lstStyle/>
          <a:p>
            <a:fld id="{47547CF9-5B10-D24F-A8D7-45A9778164F7}" type="slidenum">
              <a:rPr lang="uk-UA" smtClean="0"/>
              <a:pPr/>
              <a:t>‹#›</a:t>
            </a:fld>
            <a:endParaRPr lang="uk-UA" dirty="0"/>
          </a:p>
        </p:txBody>
      </p:sp>
      <p:sp>
        <p:nvSpPr>
          <p:cNvPr id="14" name="Content Placeholder 2"/>
          <p:cNvSpPr>
            <a:spLocks noGrp="1"/>
          </p:cNvSpPr>
          <p:nvPr>
            <p:ph sz="half" idx="18"/>
          </p:nvPr>
        </p:nvSpPr>
        <p:spPr>
          <a:xfrm>
            <a:off x="457200" y="1786467"/>
            <a:ext cx="402336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5" name="Content Placeholder 2"/>
          <p:cNvSpPr>
            <a:spLocks noGrp="1"/>
          </p:cNvSpPr>
          <p:nvPr>
            <p:ph sz="half" idx="19"/>
          </p:nvPr>
        </p:nvSpPr>
        <p:spPr>
          <a:xfrm>
            <a:off x="4663440" y="1786467"/>
            <a:ext cx="402336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0"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17" name="Text Placeholder 7"/>
          <p:cNvSpPr>
            <a:spLocks noGrp="1"/>
          </p:cNvSpPr>
          <p:nvPr>
            <p:ph type="body" sz="quarter" idx="20" hasCustomPrompt="1"/>
          </p:nvPr>
        </p:nvSpPr>
        <p:spPr>
          <a:xfrm>
            <a:off x="45720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18" name="Text Placeholder 7"/>
          <p:cNvSpPr>
            <a:spLocks noGrp="1"/>
          </p:cNvSpPr>
          <p:nvPr>
            <p:ph type="body" sz="quarter" idx="21" hasCustomPrompt="1"/>
          </p:nvPr>
        </p:nvSpPr>
        <p:spPr>
          <a:xfrm>
            <a:off x="466344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362364525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EE3BDE7-CD22-5C47-8AB5-1BB7AA03176B}"/>
              </a:ext>
            </a:extLst>
          </p:cNvPr>
          <p:cNvPicPr>
            <a:picLocks noChangeAspect="1"/>
          </p:cNvPicPr>
          <p:nvPr userDrawn="1"/>
        </p:nvPicPr>
        <p:blipFill>
          <a:blip r:embed="rId21"/>
          <a:stretch>
            <a:fillRect/>
          </a:stretch>
        </p:blipFill>
        <p:spPr>
          <a:xfrm>
            <a:off x="5401181" y="4472279"/>
            <a:ext cx="3554339" cy="664663"/>
          </a:xfrm>
          <a:prstGeom prst="rect">
            <a:avLst/>
          </a:prstGeom>
        </p:spPr>
      </p:pic>
      <p:grpSp>
        <p:nvGrpSpPr>
          <p:cNvPr id="7" name="Group 6"/>
          <p:cNvGrpSpPr/>
          <p:nvPr userDrawn="1"/>
        </p:nvGrpSpPr>
        <p:grpSpPr>
          <a:xfrm>
            <a:off x="-137160" y="-137160"/>
            <a:ext cx="9418320" cy="5422392"/>
            <a:chOff x="-137160" y="-137160"/>
            <a:chExt cx="9418320" cy="5422392"/>
          </a:xfrm>
        </p:grpSpPr>
        <p:cxnSp>
          <p:nvCxnSpPr>
            <p:cNvPr id="12" name="Straight Connector 11"/>
            <p:cNvCxnSpPr/>
            <p:nvPr userDrawn="1"/>
          </p:nvCxnSpPr>
          <p:spPr>
            <a:xfrm flipV="1">
              <a:off x="457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457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448056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V="1">
              <a:off x="448056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466344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flipV="1">
              <a:off x="466344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918972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18972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3716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13716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918972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716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457200" y="342900"/>
            <a:ext cx="8229600" cy="960919"/>
          </a:xfrm>
          <a:prstGeom prst="rect">
            <a:avLst/>
          </a:prstGeom>
          <a:noFill/>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userDrawn="1">
            <p:ph type="body" idx="1"/>
          </p:nvPr>
        </p:nvSpPr>
        <p:spPr>
          <a:xfrm>
            <a:off x="457200" y="1371375"/>
            <a:ext cx="8229600" cy="3105375"/>
          </a:xfrm>
          <a:prstGeom prst="rect">
            <a:avLst/>
          </a:prstGeom>
        </p:spPr>
        <p:txBody>
          <a:bodyPr vert="horz" lIns="0" tIns="0" rIns="0" bIns="0" spcCol="18288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userDrawn="1">
            <p:ph type="sldNum" sz="quarter" idx="4"/>
          </p:nvPr>
        </p:nvSpPr>
        <p:spPr>
          <a:xfrm>
            <a:off x="459422" y="4781550"/>
            <a:ext cx="228600" cy="228600"/>
          </a:xfrm>
          <a:prstGeom prst="rect">
            <a:avLst/>
          </a:prstGeom>
        </p:spPr>
        <p:txBody>
          <a:bodyPr vert="horz" lIns="0" tIns="0" rIns="0" bIns="0" rtlCol="0" anchor="t" anchorCtr="0"/>
          <a:lstStyle>
            <a:lvl1pPr>
              <a:defRPr lang="en-US" sz="900" b="0" i="0" spc="0" baseline="0" smtClean="0">
                <a:solidFill>
                  <a:srgbClr val="7F7F7F"/>
                </a:solidFill>
                <a:latin typeface="+mn-lt"/>
              </a:defRPr>
            </a:lvl1pPr>
          </a:lstStyle>
          <a:p>
            <a:fld id="{47547CF9-5B10-D24F-A8D7-45A9778164F7}" type="slidenum">
              <a:rPr lang="uk-UA" smtClean="0"/>
              <a:pPr/>
              <a:t>‹#›</a:t>
            </a:fld>
            <a:endParaRPr lang="uk-UA" dirty="0"/>
          </a:p>
        </p:txBody>
      </p:sp>
      <p:sp>
        <p:nvSpPr>
          <p:cNvPr id="5" name="Footer Placeholder 4"/>
          <p:cNvSpPr>
            <a:spLocks noGrp="1"/>
          </p:cNvSpPr>
          <p:nvPr userDrawn="1">
            <p:ph type="ftr" sz="quarter" idx="3"/>
          </p:nvPr>
        </p:nvSpPr>
        <p:spPr>
          <a:xfrm>
            <a:off x="688022" y="4781550"/>
            <a:ext cx="3792538" cy="228600"/>
          </a:xfrm>
          <a:prstGeom prst="rect">
            <a:avLst/>
          </a:prstGeom>
          <a:noFill/>
        </p:spPr>
        <p:txBody>
          <a:bodyPr wrap="square" lIns="0" tIns="0" rIns="0" bIns="0" rtlCol="0" anchor="t" anchorCtr="0">
            <a:noAutofit/>
          </a:bodyPr>
          <a:lstStyle>
            <a:lvl1pPr>
              <a:defRPr lang="en-US" sz="900" b="0" i="0" spc="0" baseline="0" dirty="0">
                <a:solidFill>
                  <a:srgbClr val="7F7F7F"/>
                </a:solidFill>
                <a:latin typeface="+mn-lt"/>
              </a:defRPr>
            </a:lvl1pPr>
          </a:lstStyle>
          <a:p>
            <a:endParaRPr lang="en-US"/>
          </a:p>
        </p:txBody>
      </p:sp>
    </p:spTree>
    <p:extLst>
      <p:ext uri="{BB962C8B-B14F-4D97-AF65-F5344CB8AC3E}">
        <p14:creationId xmlns:p14="http://schemas.microsoft.com/office/powerpoint/2010/main" val="1686022313"/>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62" r:id="rId3"/>
    <p:sldLayoutId id="2147483650" r:id="rId4"/>
    <p:sldLayoutId id="2147483652" r:id="rId5"/>
    <p:sldLayoutId id="2147483676" r:id="rId6"/>
    <p:sldLayoutId id="2147483667" r:id="rId7"/>
    <p:sldLayoutId id="2147483663" r:id="rId8"/>
    <p:sldLayoutId id="2147483664" r:id="rId9"/>
    <p:sldLayoutId id="2147483665" r:id="rId10"/>
    <p:sldLayoutId id="2147483666" r:id="rId11"/>
    <p:sldLayoutId id="2147483680" r:id="rId12"/>
    <p:sldLayoutId id="2147483677" r:id="rId13"/>
    <p:sldLayoutId id="2147483651" r:id="rId14"/>
    <p:sldLayoutId id="2147483673" r:id="rId15"/>
    <p:sldLayoutId id="2147483670" r:id="rId16"/>
    <p:sldLayoutId id="2147483671" r:id="rId17"/>
    <p:sldLayoutId id="2147483669" r:id="rId18"/>
    <p:sldLayoutId id="2147483668" r:id="rId19"/>
  </p:sldLayoutIdLst>
  <p:hf hdr="0" dt="0"/>
  <p:txStyles>
    <p:titleStyle>
      <a:lvl1pPr algn="l" defTabSz="914400" rtl="0" eaLnBrk="1" latinLnBrk="0" hangingPunct="1">
        <a:lnSpc>
          <a:spcPct val="90000"/>
        </a:lnSpc>
        <a:spcBef>
          <a:spcPct val="0"/>
        </a:spcBef>
        <a:buNone/>
        <a:defRPr sz="3200" b="1" i="0" kern="1200" spc="-100" baseline="0">
          <a:solidFill>
            <a:schemeClr val="tx1"/>
          </a:solidFill>
          <a:latin typeface="+mj-lt"/>
          <a:ea typeface="Arial Black" charset="0"/>
          <a:cs typeface="Arial Black" charset="0"/>
        </a:defRPr>
      </a:lvl1pPr>
    </p:titleStyle>
    <p:bodyStyle>
      <a:lvl1pPr marL="228600" indent="-228600" algn="l" defTabSz="914400" rtl="0" eaLnBrk="1" latinLnBrk="0" hangingPunct="1">
        <a:spcBef>
          <a:spcPts val="900"/>
        </a:spcBef>
        <a:buClrTx/>
        <a:buSzPct val="100000"/>
        <a:buFont typeface="Wingdings" charset="2"/>
        <a:buChar char="§"/>
        <a:tabLst>
          <a:tab pos="3998913" algn="r"/>
          <a:tab pos="8229600" algn="r"/>
        </a:tabLst>
        <a:defRPr sz="1800" b="0" i="0" kern="1200" spc="0" baseline="0">
          <a:solidFill>
            <a:schemeClr val="tx1"/>
          </a:solidFill>
          <a:latin typeface="+mn-lt"/>
          <a:ea typeface="+mn-ea"/>
          <a:cs typeface="+mn-cs"/>
        </a:defRPr>
      </a:lvl1pPr>
      <a:lvl2pPr marL="4572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2pPr>
      <a:lvl3pPr marL="6858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3pPr>
      <a:lvl4pPr marL="9144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0.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maps/search/manhattan+subway+metro+stations/@40.7837297,-74.1033043,11z/data=!3m1!4b1" TargetMode="External"/><Relationship Id="rId2" Type="http://schemas.openxmlformats.org/officeDocument/2006/relationships/hyperlink" Target="https://en.wikipedia.org/wiki/List_of_New_York_City_Subway_stations_in_Manhattan" TargetMode="External"/><Relationship Id="rId1" Type="http://schemas.openxmlformats.org/officeDocument/2006/relationships/slideLayout" Target="../slideLayouts/slideLayout4.xml"/><Relationship Id="rId5" Type="http://schemas.openxmlformats.org/officeDocument/2006/relationships/hyperlink" Target="http://www.rentmanhattan.com/index.cfm?page=search&amp;state=results" TargetMode="External"/><Relationship Id="rId4" Type="http://schemas.openxmlformats.org/officeDocument/2006/relationships/hyperlink" Target="https://www.nestpick.com/search?city=new-york&amp;display=list&amp;district=manhattan&amp;gclid=CjwKCAiAjNjgBRAgEiwAGLlf2hkP3A-cPxjZYkURqQEswQK2jKQEpv_MvKcrIhRWRzNkc_r-fGi0lxoCA7cQAvD_BwE&amp;order=relevance&amp;page=1&amp;type=apartment&amp;map=3&amp;currency=US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Identifying an Apartment in a Manhattan, NY Neighborhood with Similar Amenities as my Current Neighborhood</a:t>
            </a:r>
          </a:p>
        </p:txBody>
      </p:sp>
      <p:sp>
        <p:nvSpPr>
          <p:cNvPr id="5" name="Subtitle 4"/>
          <p:cNvSpPr>
            <a:spLocks noGrp="1"/>
          </p:cNvSpPr>
          <p:nvPr>
            <p:ph type="subTitle" idx="1"/>
          </p:nvPr>
        </p:nvSpPr>
        <p:spPr/>
        <p:txBody>
          <a:bodyPr/>
          <a:lstStyle/>
          <a:p>
            <a:r>
              <a:rPr lang="en-US" dirty="0" smtClean="0"/>
              <a:t>Q. Jafri</a:t>
            </a:r>
          </a:p>
          <a:p>
            <a:r>
              <a:rPr lang="en-US" dirty="0" smtClean="0"/>
              <a:t>January 8, 2021</a:t>
            </a:r>
            <a:endParaRPr lang="en-US" dirty="0"/>
          </a:p>
        </p:txBody>
      </p:sp>
      <p:sp>
        <p:nvSpPr>
          <p:cNvPr id="6" name="Text Placeholder 5"/>
          <p:cNvSpPr>
            <a:spLocks noGrp="1"/>
          </p:cNvSpPr>
          <p:nvPr>
            <p:ph type="body" sz="quarter" idx="12"/>
          </p:nvPr>
        </p:nvSpPr>
        <p:spPr/>
        <p:txBody>
          <a:bodyPr/>
          <a:lstStyle/>
          <a:p>
            <a:r>
              <a:rPr lang="en-US" dirty="0" smtClean="0"/>
              <a:t>Coursera Capstone Project:</a:t>
            </a:r>
          </a:p>
          <a:p>
            <a:r>
              <a:rPr lang="en-US" dirty="0" smtClean="0"/>
              <a:t>“Battle of the Neighborhoods”</a:t>
            </a:r>
            <a:endParaRPr lang="en-US" dirty="0"/>
          </a:p>
        </p:txBody>
      </p:sp>
      <p:sp>
        <p:nvSpPr>
          <p:cNvPr id="3" name="Slide Number Placeholder 2"/>
          <p:cNvSpPr>
            <a:spLocks noGrp="1"/>
          </p:cNvSpPr>
          <p:nvPr>
            <p:ph type="sldNum" sz="quarter" idx="4294967295"/>
          </p:nvPr>
        </p:nvSpPr>
        <p:spPr>
          <a:xfrm>
            <a:off x="0" y="4781550"/>
            <a:ext cx="228600" cy="228600"/>
          </a:xfrm>
        </p:spPr>
        <p:txBody>
          <a:bodyPr/>
          <a:lstStyle/>
          <a:p>
            <a:fld id="{47547CF9-5B10-D24F-A8D7-45A9778164F7}" type="slidenum">
              <a:rPr lang="uk-UA" smtClean="0"/>
              <a:pPr/>
              <a:t>1</a:t>
            </a:fld>
            <a:endParaRPr lang="uk-UA" dirty="0"/>
          </a:p>
        </p:txBody>
      </p:sp>
    </p:spTree>
    <p:extLst>
      <p:ext uri="{BB962C8B-B14F-4D97-AF65-F5344CB8AC3E}">
        <p14:creationId xmlns:p14="http://schemas.microsoft.com/office/powerpoint/2010/main" val="1111859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	</a:t>
            </a:r>
            <a:r>
              <a:rPr lang="en-US" dirty="0" smtClean="0"/>
              <a:t>Apartments for </a:t>
            </a:r>
            <a:r>
              <a:rPr lang="en-US" dirty="0"/>
              <a:t>Rent </a:t>
            </a:r>
            <a:r>
              <a:rPr lang="en-US" dirty="0" err="1"/>
              <a:t>GeoData</a:t>
            </a:r>
            <a:r>
              <a:rPr lang="en-US" dirty="0"/>
              <a:t> </a:t>
            </a:r>
            <a:r>
              <a:rPr lang="en-US" dirty="0" smtClean="0"/>
              <a:t>– Manhattan, NY (Head </a:t>
            </a:r>
            <a:r>
              <a:rPr lang="en-US" dirty="0"/>
              <a:t>and Tail </a:t>
            </a:r>
            <a:r>
              <a:rPr lang="en-US" dirty="0" smtClean="0"/>
              <a:t>tables)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622" y="1282311"/>
            <a:ext cx="7474226" cy="1828800"/>
          </a:xfrm>
        </p:spPr>
      </p:pic>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10</a:t>
            </a:fld>
            <a:endParaRPr lang="uk-U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22" y="3171825"/>
            <a:ext cx="7467600" cy="1609725"/>
          </a:xfrm>
          <a:prstGeom prst="rect">
            <a:avLst/>
          </a:prstGeom>
        </p:spPr>
      </p:pic>
    </p:spTree>
    <p:extLst>
      <p:ext uri="{BB962C8B-B14F-4D97-AF65-F5344CB8AC3E}">
        <p14:creationId xmlns:p14="http://schemas.microsoft.com/office/powerpoint/2010/main" val="312400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a:t>
            </a:r>
            <a:r>
              <a:rPr lang="en-US" dirty="0" smtClean="0"/>
              <a:t>Apartment Rental </a:t>
            </a:r>
            <a:r>
              <a:rPr lang="en-US" dirty="0"/>
              <a:t>Price </a:t>
            </a:r>
            <a:r>
              <a:rPr lang="en-US" dirty="0" smtClean="0"/>
              <a:t>Statistics – Manhattan, NY</a:t>
            </a:r>
            <a:endParaRPr lang="en-US" dirty="0"/>
          </a:p>
        </p:txBody>
      </p:sp>
      <p:sp>
        <p:nvSpPr>
          <p:cNvPr id="3" name="Footer Placeholder 2"/>
          <p:cNvSpPr>
            <a:spLocks noGrp="1"/>
          </p:cNvSpPr>
          <p:nvPr>
            <p:ph type="ftr" sz="quarter" idx="20"/>
          </p:nvPr>
        </p:nvSpPr>
        <p:spPr/>
        <p:txBody>
          <a:bodyPr/>
          <a:lstStyle/>
          <a:p>
            <a:endParaRPr lang="en-US" dirty="0"/>
          </a:p>
        </p:txBody>
      </p:sp>
      <p:sp>
        <p:nvSpPr>
          <p:cNvPr id="4" name="Slide Number Placeholder 3"/>
          <p:cNvSpPr>
            <a:spLocks noGrp="1"/>
          </p:cNvSpPr>
          <p:nvPr>
            <p:ph type="sldNum" sz="quarter" idx="21"/>
          </p:nvPr>
        </p:nvSpPr>
        <p:spPr/>
        <p:txBody>
          <a:bodyPr/>
          <a:lstStyle/>
          <a:p>
            <a:fld id="{47547CF9-5B10-D24F-A8D7-45A9778164F7}" type="slidenum">
              <a:rPr lang="uk-UA" smtClean="0"/>
              <a:pPr/>
              <a:t>11</a:t>
            </a:fld>
            <a:endParaRPr lang="uk-UA" dirty="0"/>
          </a:p>
        </p:txBody>
      </p:sp>
      <p:pic>
        <p:nvPicPr>
          <p:cNvPr id="12" name="Content Placeholder 11"/>
          <p:cNvPicPr>
            <a:picLocks noGrp="1" noChangeAspect="1"/>
          </p:cNvPicPr>
          <p:nvPr>
            <p:ph sz="half" idx="22"/>
          </p:nvPr>
        </p:nvPicPr>
        <p:blipFill>
          <a:blip r:embed="rId2">
            <a:extLst>
              <a:ext uri="{28A0092B-C50C-407E-A947-70E740481C1C}">
                <a14:useLocalDpi xmlns:a14="http://schemas.microsoft.com/office/drawing/2010/main" val="0"/>
              </a:ext>
            </a:extLst>
          </a:blip>
          <a:stretch>
            <a:fillRect/>
          </a:stretch>
        </p:blipFill>
        <p:spPr>
          <a:xfrm>
            <a:off x="457200" y="2068827"/>
            <a:ext cx="2606675" cy="1717046"/>
          </a:xfrm>
        </p:spPr>
      </p:pic>
      <p:pic>
        <p:nvPicPr>
          <p:cNvPr id="13" name="Content Placeholder 12"/>
          <p:cNvPicPr>
            <a:picLocks noGrp="1" noChangeAspect="1"/>
          </p:cNvPicPr>
          <p:nvPr>
            <p:ph sz="half" idx="23"/>
          </p:nvPr>
        </p:nvPicPr>
        <p:blipFill>
          <a:blip r:embed="rId3">
            <a:extLst>
              <a:ext uri="{28A0092B-C50C-407E-A947-70E740481C1C}">
                <a14:useLocalDpi xmlns:a14="http://schemas.microsoft.com/office/drawing/2010/main" val="0"/>
              </a:ext>
            </a:extLst>
          </a:blip>
          <a:stretch>
            <a:fillRect/>
          </a:stretch>
        </p:blipFill>
        <p:spPr>
          <a:xfrm>
            <a:off x="3325437" y="2068827"/>
            <a:ext cx="2493126" cy="1770574"/>
          </a:xfrm>
        </p:spPr>
      </p:pic>
      <p:pic>
        <p:nvPicPr>
          <p:cNvPr id="14" name="Content Placeholder 13"/>
          <p:cNvPicPr>
            <a:picLocks noGrp="1" noChangeAspect="1"/>
          </p:cNvPicPr>
          <p:nvPr>
            <p:ph sz="half" idx="24"/>
          </p:nvPr>
        </p:nvPicPr>
        <p:blipFill>
          <a:blip r:embed="rId4">
            <a:extLst>
              <a:ext uri="{28A0092B-C50C-407E-A947-70E740481C1C}">
                <a14:useLocalDpi xmlns:a14="http://schemas.microsoft.com/office/drawing/2010/main" val="0"/>
              </a:ext>
            </a:extLst>
          </a:blip>
          <a:stretch>
            <a:fillRect/>
          </a:stretch>
        </p:blipFill>
        <p:spPr>
          <a:xfrm>
            <a:off x="6071563" y="2074431"/>
            <a:ext cx="2615238" cy="1711442"/>
          </a:xfrm>
        </p:spPr>
      </p:pic>
      <p:sp>
        <p:nvSpPr>
          <p:cNvPr id="8" name="Text Placeholder 7"/>
          <p:cNvSpPr>
            <a:spLocks noGrp="1"/>
          </p:cNvSpPr>
          <p:nvPr>
            <p:ph type="body" sz="quarter" idx="12"/>
          </p:nvPr>
        </p:nvSpPr>
        <p:spPr/>
        <p:txBody>
          <a:bodyPr/>
          <a:lstStyle/>
          <a:p>
            <a:endParaRPr lang="en-US"/>
          </a:p>
        </p:txBody>
      </p:sp>
      <p:sp>
        <p:nvSpPr>
          <p:cNvPr id="9" name="Text Placeholder 8"/>
          <p:cNvSpPr>
            <a:spLocks noGrp="1"/>
          </p:cNvSpPr>
          <p:nvPr>
            <p:ph type="body" sz="quarter" idx="18"/>
          </p:nvPr>
        </p:nvSpPr>
        <p:spPr>
          <a:xfrm>
            <a:off x="1066800" y="4137963"/>
            <a:ext cx="2606040" cy="320040"/>
          </a:xfrm>
        </p:spPr>
        <p:txBody>
          <a:bodyPr/>
          <a:lstStyle/>
          <a:p>
            <a:pPr algn="ctr"/>
            <a:r>
              <a:rPr lang="en-US" dirty="0" smtClean="0"/>
              <a:t>Rent Price Distribution	</a:t>
            </a:r>
            <a:endParaRPr lang="en-US" dirty="0"/>
          </a:p>
        </p:txBody>
      </p:sp>
      <p:sp>
        <p:nvSpPr>
          <p:cNvPr id="10" name="Text Placeholder 9"/>
          <p:cNvSpPr>
            <a:spLocks noGrp="1"/>
          </p:cNvSpPr>
          <p:nvPr>
            <p:ph type="body" sz="quarter" idx="25"/>
          </p:nvPr>
        </p:nvSpPr>
        <p:spPr/>
        <p:txBody>
          <a:bodyPr/>
          <a:lstStyle/>
          <a:p>
            <a:pPr algn="ctr"/>
            <a:r>
              <a:rPr lang="en-US" dirty="0" smtClean="0"/>
              <a:t>Rent Price per Square Feet Distribution</a:t>
            </a:r>
            <a:endParaRPr lang="en-US" dirty="0"/>
          </a:p>
        </p:txBody>
      </p:sp>
      <p:sp>
        <p:nvSpPr>
          <p:cNvPr id="11" name="Text Placeholder 10"/>
          <p:cNvSpPr>
            <a:spLocks noGrp="1"/>
          </p:cNvSpPr>
          <p:nvPr>
            <p:ph type="body" sz="quarter" idx="26"/>
          </p:nvPr>
        </p:nvSpPr>
        <p:spPr/>
        <p:txBody>
          <a:bodyPr/>
          <a:lstStyle/>
          <a:p>
            <a:pPr algn="ctr"/>
            <a:r>
              <a:rPr lang="en-US" dirty="0" smtClean="0"/>
              <a:t>Rent Price vs Bedroom </a:t>
            </a:r>
            <a:endParaRPr lang="en-US" dirty="0"/>
          </a:p>
        </p:txBody>
      </p:sp>
    </p:spTree>
    <p:extLst>
      <p:ext uri="{BB962C8B-B14F-4D97-AF65-F5344CB8AC3E}">
        <p14:creationId xmlns:p14="http://schemas.microsoft.com/office/powerpoint/2010/main" val="377662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4.7 Apartments for Rent - Manhattan, NY</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857" y="1371600"/>
            <a:ext cx="5142286" cy="3105150"/>
          </a:xfrm>
        </p:spPr>
      </p:pic>
      <p:sp>
        <p:nvSpPr>
          <p:cNvPr id="5" name="Slide Number Placeholder 4"/>
          <p:cNvSpPr>
            <a:spLocks noGrp="1"/>
          </p:cNvSpPr>
          <p:nvPr>
            <p:ph type="sldNum" sz="quarter" idx="4294967295"/>
          </p:nvPr>
        </p:nvSpPr>
        <p:spPr>
          <a:xfrm>
            <a:off x="0" y="4781550"/>
            <a:ext cx="228600" cy="228600"/>
          </a:xfrm>
        </p:spPr>
        <p:txBody>
          <a:bodyPr/>
          <a:lstStyle/>
          <a:p>
            <a:fld id="{47547CF9-5B10-D24F-A8D7-45A9778164F7}" type="slidenum">
              <a:rPr lang="uk-UA" smtClean="0"/>
              <a:pPr/>
              <a:t>12</a:t>
            </a:fld>
            <a:endParaRPr lang="uk-UA" dirty="0"/>
          </a:p>
        </p:txBody>
      </p:sp>
    </p:spTree>
    <p:extLst>
      <p:ext uri="{BB962C8B-B14F-4D97-AF65-F5344CB8AC3E}">
        <p14:creationId xmlns:p14="http://schemas.microsoft.com/office/powerpoint/2010/main" val="3604409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4.8 Apartments for Rent with Neighborhood Clusters – Manhattan, NY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6851" y="1371600"/>
            <a:ext cx="5170297" cy="3105150"/>
          </a:xfrm>
        </p:spPr>
      </p:pic>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13</a:t>
            </a:fld>
            <a:endParaRPr lang="uk-UA" dirty="0"/>
          </a:p>
        </p:txBody>
      </p:sp>
    </p:spTree>
    <p:extLst>
      <p:ext uri="{BB962C8B-B14F-4D97-AF65-F5344CB8AC3E}">
        <p14:creationId xmlns:p14="http://schemas.microsoft.com/office/powerpoint/2010/main" val="22828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3000" y="1243336"/>
            <a:ext cx="6960624" cy="1870524"/>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43000" y="3102291"/>
            <a:ext cx="6963372" cy="1915848"/>
          </a:xfrm>
        </p:spPr>
      </p:pic>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14</a:t>
            </a:fld>
            <a:endParaRPr lang="uk-UA" dirty="0"/>
          </a:p>
        </p:txBody>
      </p:sp>
      <p:sp>
        <p:nvSpPr>
          <p:cNvPr id="2" name="Title 1"/>
          <p:cNvSpPr>
            <a:spLocks noGrp="1"/>
          </p:cNvSpPr>
          <p:nvPr>
            <p:ph type="title"/>
          </p:nvPr>
        </p:nvSpPr>
        <p:spPr/>
        <p:txBody>
          <a:bodyPr/>
          <a:lstStyle/>
          <a:p>
            <a:r>
              <a:rPr lang="en-US" dirty="0" smtClean="0"/>
              <a:t>4.9 Subway Stations </a:t>
            </a:r>
            <a:r>
              <a:rPr lang="en-US" dirty="0" err="1" smtClean="0"/>
              <a:t>Geodata</a:t>
            </a:r>
            <a:r>
              <a:rPr lang="en-US" dirty="0" smtClean="0"/>
              <a:t> -Manhattan</a:t>
            </a:r>
            <a:r>
              <a:rPr lang="en-US" dirty="0"/>
              <a:t>, NY </a:t>
            </a:r>
            <a:r>
              <a:rPr lang="en-US" dirty="0" smtClean="0"/>
              <a:t>(Head and Tail Tables)</a:t>
            </a:r>
            <a:endParaRPr lang="en-US" dirty="0"/>
          </a:p>
        </p:txBody>
      </p:sp>
    </p:spTree>
    <p:extLst>
      <p:ext uri="{BB962C8B-B14F-4D97-AF65-F5344CB8AC3E}">
        <p14:creationId xmlns:p14="http://schemas.microsoft.com/office/powerpoint/2010/main" val="2176918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4.10 Subway Stations Map – Manhattan, NY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661" y="1371600"/>
            <a:ext cx="5130678" cy="3105150"/>
          </a:xfrm>
        </p:spPr>
      </p:pic>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15</a:t>
            </a:fld>
            <a:endParaRPr lang="uk-UA" dirty="0"/>
          </a:p>
        </p:txBody>
      </p:sp>
    </p:spTree>
    <p:extLst>
      <p:ext uri="{BB962C8B-B14F-4D97-AF65-F5344CB8AC3E}">
        <p14:creationId xmlns:p14="http://schemas.microsoft.com/office/powerpoint/2010/main" val="1322159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4.11 Apartments (Blue) and Subway Stations (Red) Map</a:t>
            </a:r>
            <a:r>
              <a:rPr lang="en-US" dirty="0"/>
              <a:t> </a:t>
            </a:r>
            <a:r>
              <a:rPr lang="en-US" dirty="0" smtClean="0"/>
              <a:t>- Manhattan, NY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9232" y="1371600"/>
            <a:ext cx="5145535" cy="3105150"/>
          </a:xfrm>
        </p:spPr>
      </p:pic>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16</a:t>
            </a:fld>
            <a:endParaRPr lang="uk-UA" dirty="0"/>
          </a:p>
        </p:txBody>
      </p:sp>
    </p:spTree>
    <p:extLst>
      <p:ext uri="{BB962C8B-B14F-4D97-AF65-F5344CB8AC3E}">
        <p14:creationId xmlns:p14="http://schemas.microsoft.com/office/powerpoint/2010/main" val="400541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4.12 Final Consolidated Map – Manhattan, NY (w/ measurement tool)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936" y="1371600"/>
            <a:ext cx="5142128" cy="3105150"/>
          </a:xfrm>
        </p:spPr>
      </p:pic>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17</a:t>
            </a:fld>
            <a:endParaRPr lang="uk-UA" dirty="0"/>
          </a:p>
        </p:txBody>
      </p:sp>
    </p:spTree>
    <p:extLst>
      <p:ext uri="{BB962C8B-B14F-4D97-AF65-F5344CB8AC3E}">
        <p14:creationId xmlns:p14="http://schemas.microsoft.com/office/powerpoint/2010/main" val="3225924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nchor="ctr"/>
          <a:lstStyle/>
          <a:p>
            <a:pPr algn="ctr"/>
            <a:r>
              <a:rPr lang="en-US" dirty="0"/>
              <a:t>5</a:t>
            </a:r>
            <a:r>
              <a:rPr lang="en-US" dirty="0" smtClean="0"/>
              <a:t>. Results</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18</a:t>
            </a:fld>
            <a:endParaRPr lang="uk-UA" dirty="0"/>
          </a:p>
        </p:txBody>
      </p:sp>
    </p:spTree>
    <p:extLst>
      <p:ext uri="{BB962C8B-B14F-4D97-AF65-F5344CB8AC3E}">
        <p14:creationId xmlns:p14="http://schemas.microsoft.com/office/powerpoint/2010/main" val="3307145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Apartment Candidates:</a:t>
            </a:r>
            <a:endParaRPr lang="en-US" dirty="0"/>
          </a:p>
        </p:txBody>
      </p:sp>
      <p:pic>
        <p:nvPicPr>
          <p:cNvPr id="13" name="Content Placeholder 12"/>
          <p:cNvPicPr>
            <a:picLocks noGrp="1" noChangeAspect="1"/>
          </p:cNvPicPr>
          <p:nvPr>
            <p:ph sz="half" idx="18"/>
          </p:nvPr>
        </p:nvPicPr>
        <p:blipFill>
          <a:blip r:embed="rId2">
            <a:extLst>
              <a:ext uri="{28A0092B-C50C-407E-A947-70E740481C1C}">
                <a14:useLocalDpi xmlns:a14="http://schemas.microsoft.com/office/drawing/2010/main" val="0"/>
              </a:ext>
            </a:extLst>
          </a:blip>
          <a:stretch>
            <a:fillRect/>
          </a:stretch>
        </p:blipFill>
        <p:spPr>
          <a:xfrm>
            <a:off x="594522" y="1785938"/>
            <a:ext cx="3748080" cy="2282825"/>
          </a:xfrm>
        </p:spPr>
      </p:pic>
      <p:pic>
        <p:nvPicPr>
          <p:cNvPr id="14" name="Content Placeholder 13"/>
          <p:cNvPicPr>
            <a:picLocks noGrp="1" noChangeAspect="1"/>
          </p:cNvPicPr>
          <p:nvPr>
            <p:ph sz="half" idx="19"/>
          </p:nvPr>
        </p:nvPicPr>
        <p:blipFill>
          <a:blip r:embed="rId3">
            <a:extLst>
              <a:ext uri="{28A0092B-C50C-407E-A947-70E740481C1C}">
                <a14:useLocalDpi xmlns:a14="http://schemas.microsoft.com/office/drawing/2010/main" val="0"/>
              </a:ext>
            </a:extLst>
          </a:blip>
          <a:stretch>
            <a:fillRect/>
          </a:stretch>
        </p:blipFill>
        <p:spPr>
          <a:xfrm>
            <a:off x="4790862" y="1785938"/>
            <a:ext cx="3769150" cy="2282825"/>
          </a:xfrm>
        </p:spPr>
      </p:pic>
      <p:sp>
        <p:nvSpPr>
          <p:cNvPr id="8" name="Text Placeholder 7"/>
          <p:cNvSpPr>
            <a:spLocks noGrp="1"/>
          </p:cNvSpPr>
          <p:nvPr>
            <p:ph type="body" sz="quarter" idx="12"/>
          </p:nvPr>
        </p:nvSpPr>
        <p:spPr/>
        <p:txBody>
          <a:bodyPr>
            <a:normAutofit fontScale="85000" lnSpcReduction="10000"/>
          </a:bodyPr>
          <a:lstStyle/>
          <a:p>
            <a:pPr marL="285750" indent="-285750">
              <a:buFont typeface="Arial" panose="020B0604020202020204" pitchFamily="34" charset="0"/>
              <a:buChar char="•"/>
            </a:pPr>
            <a:r>
              <a:rPr lang="en-US" dirty="0" smtClean="0"/>
              <a:t>Using the final consolidated map (4.12) I was able to identify two potential apartments</a:t>
            </a:r>
            <a:endParaRPr lang="en-US" dirty="0"/>
          </a:p>
        </p:txBody>
      </p:sp>
      <p:sp>
        <p:nvSpPr>
          <p:cNvPr id="11" name="Text Placeholder 10"/>
          <p:cNvSpPr>
            <a:spLocks noGrp="1"/>
          </p:cNvSpPr>
          <p:nvPr>
            <p:ph type="body" sz="quarter" idx="20"/>
          </p:nvPr>
        </p:nvSpPr>
        <p:spPr/>
        <p:txBody>
          <a:bodyPr/>
          <a:lstStyle/>
          <a:p>
            <a:r>
              <a:rPr lang="en-US" dirty="0" smtClean="0"/>
              <a:t>Apartment 1: 305 East 63</a:t>
            </a:r>
            <a:r>
              <a:rPr lang="en-US" baseline="30000" dirty="0" smtClean="0"/>
              <a:t>rd</a:t>
            </a:r>
            <a:r>
              <a:rPr lang="en-US" dirty="0" smtClean="0"/>
              <a:t> street in the Sutton Place Neighborhood (Type: Cluster 2) near the 59</a:t>
            </a:r>
            <a:r>
              <a:rPr lang="en-US" baseline="30000" dirty="0" smtClean="0"/>
              <a:t>th</a:t>
            </a:r>
            <a:r>
              <a:rPr lang="en-US" dirty="0" smtClean="0"/>
              <a:t> street subway station. Monthly rent of $7500, walkable to work. </a:t>
            </a:r>
            <a:endParaRPr lang="en-US" dirty="0"/>
          </a:p>
        </p:txBody>
      </p:sp>
      <p:sp>
        <p:nvSpPr>
          <p:cNvPr id="12" name="Text Placeholder 11"/>
          <p:cNvSpPr>
            <a:spLocks noGrp="1"/>
          </p:cNvSpPr>
          <p:nvPr>
            <p:ph type="body" sz="quarter" idx="21"/>
          </p:nvPr>
        </p:nvSpPr>
        <p:spPr/>
        <p:txBody>
          <a:bodyPr/>
          <a:lstStyle/>
          <a:p>
            <a:r>
              <a:rPr lang="en-US" dirty="0" smtClean="0"/>
              <a:t>Apartment 2: 19 Dutch Street in the Financial District Neighborhood (Type: Cluster 3) near the Fulton Street subway station. Monthly Rent of $6935, would need to ride the subway to work (~40 </a:t>
            </a:r>
            <a:r>
              <a:rPr lang="en-US" dirty="0" err="1" smtClean="0"/>
              <a:t>mins</a:t>
            </a:r>
            <a:r>
              <a:rPr lang="en-US" dirty="0" smtClean="0"/>
              <a:t> round trip). </a:t>
            </a:r>
            <a:endParaRPr lang="en-US" dirty="0"/>
          </a:p>
        </p:txBody>
      </p:sp>
      <p:sp>
        <p:nvSpPr>
          <p:cNvPr id="5" name="Slide Number Placeholder 4"/>
          <p:cNvSpPr>
            <a:spLocks noGrp="1"/>
          </p:cNvSpPr>
          <p:nvPr>
            <p:ph type="sldNum" sz="quarter" idx="4294967295"/>
          </p:nvPr>
        </p:nvSpPr>
        <p:spPr>
          <a:xfrm>
            <a:off x="0" y="4781550"/>
            <a:ext cx="228600" cy="228600"/>
          </a:xfrm>
        </p:spPr>
        <p:txBody>
          <a:bodyPr/>
          <a:lstStyle/>
          <a:p>
            <a:fld id="{47547CF9-5B10-D24F-A8D7-45A9778164F7}" type="slidenum">
              <a:rPr lang="uk-UA" smtClean="0"/>
              <a:pPr/>
              <a:t>19</a:t>
            </a:fld>
            <a:endParaRPr lang="uk-UA" dirty="0"/>
          </a:p>
        </p:txBody>
      </p:sp>
    </p:spTree>
    <p:extLst>
      <p:ext uri="{BB962C8B-B14F-4D97-AF65-F5344CB8AC3E}">
        <p14:creationId xmlns:p14="http://schemas.microsoft.com/office/powerpoint/2010/main" val="268161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idx="1"/>
          </p:nvPr>
        </p:nvSpPr>
        <p:spPr/>
        <p:txBody>
          <a:bodyPr>
            <a:normAutofit fontScale="85000" lnSpcReduction="20000"/>
          </a:bodyPr>
          <a:lstStyle/>
          <a:p>
            <a:pPr lvl="1"/>
            <a:r>
              <a:rPr lang="en-US" sz="2000" b="1" dirty="0"/>
              <a:t>Background</a:t>
            </a:r>
            <a:r>
              <a:rPr lang="en-US" dirty="0"/>
              <a:t/>
            </a:r>
            <a:br>
              <a:rPr lang="en-US" dirty="0"/>
            </a:br>
            <a:r>
              <a:rPr lang="en-US" dirty="0"/>
              <a:t>I am currently living in Downtown San Jose, CA within walking distance of “</a:t>
            </a:r>
            <a:r>
              <a:rPr lang="en-US" dirty="0" err="1"/>
              <a:t>Dirdon</a:t>
            </a:r>
            <a:r>
              <a:rPr lang="en-US" dirty="0"/>
              <a:t> Train Station”. My neighborhood is full of great venues and attractions such as international cuisine, entertainment, and shopping.  Recently, I received an offer to move to Manhattan, NY for a new job that I would like to accept, and I want to move to a neighborhood that offer’s similar options as my current residence. For reference, Manhattan office is located at Park </a:t>
            </a:r>
            <a:r>
              <a:rPr lang="en-US" dirty="0" err="1"/>
              <a:t>ave</a:t>
            </a:r>
            <a:r>
              <a:rPr lang="en-US" dirty="0"/>
              <a:t> and 53</a:t>
            </a:r>
            <a:r>
              <a:rPr lang="en-US" baseline="30000" dirty="0"/>
              <a:t>rd</a:t>
            </a:r>
            <a:r>
              <a:rPr lang="en-US" dirty="0"/>
              <a:t> street. </a:t>
            </a:r>
          </a:p>
          <a:p>
            <a:pPr lvl="1"/>
            <a:r>
              <a:rPr lang="en-US" sz="2000" b="1" dirty="0"/>
              <a:t>Problem</a:t>
            </a:r>
            <a:r>
              <a:rPr lang="en-US" dirty="0"/>
              <a:t/>
            </a:r>
            <a:br>
              <a:rPr lang="en-US" dirty="0"/>
            </a:br>
            <a:r>
              <a:rPr lang="en-US" dirty="0"/>
              <a:t>Identify an apartment in Manhattan, NY with the following criteria: </a:t>
            </a:r>
            <a:br>
              <a:rPr lang="en-US" dirty="0"/>
            </a:br>
            <a:r>
              <a:rPr lang="en-US" dirty="0"/>
              <a:t>-Min. 2 bedrooms</a:t>
            </a:r>
            <a:br>
              <a:rPr lang="en-US" dirty="0"/>
            </a:br>
            <a:r>
              <a:rPr lang="en-US" dirty="0"/>
              <a:t>-Monthly rent not to exceed US$7000/month</a:t>
            </a:r>
            <a:br>
              <a:rPr lang="en-US" dirty="0"/>
            </a:br>
            <a:r>
              <a:rPr lang="en-US" dirty="0"/>
              <a:t>-Walking distance to a subway station (defined as &lt;=1.0 mile, 1.6 km)</a:t>
            </a:r>
            <a:br>
              <a:rPr lang="en-US" dirty="0"/>
            </a:br>
            <a:r>
              <a:rPr lang="en-US" dirty="0"/>
              <a:t>-Similar venues and attractions to my current neighborhood in San Jose, CA</a:t>
            </a:r>
          </a:p>
          <a:p>
            <a:pPr lvl="1"/>
            <a:r>
              <a:rPr lang="en-US" sz="2000" b="1" dirty="0"/>
              <a:t>Interest</a:t>
            </a:r>
            <a:r>
              <a:rPr lang="en-US" dirty="0"/>
              <a:t/>
            </a:r>
            <a:br>
              <a:rPr lang="en-US" dirty="0"/>
            </a:br>
            <a:r>
              <a:rPr lang="en-US" dirty="0"/>
              <a:t>The methodology, tools and strategy used in this project will be relevant for any person or people considering moving and who would like to do a deep dive on the amenities of various neighborhoods in the new location compared to their own prior to moving. This strategy can also be useful in exploring perspective neighborhoods for opening of a new business.  </a:t>
            </a:r>
          </a:p>
          <a:p>
            <a:endParaRPr lang="en-US" sz="1200" dirty="0"/>
          </a:p>
          <a:p>
            <a:endParaRPr lang="en-US" dirty="0" smtClean="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2</a:t>
            </a:fld>
            <a:endParaRPr lang="uk-UA" dirty="0"/>
          </a:p>
        </p:txBody>
      </p:sp>
    </p:spTree>
    <p:extLst>
      <p:ext uri="{BB962C8B-B14F-4D97-AF65-F5344CB8AC3E}">
        <p14:creationId xmlns:p14="http://schemas.microsoft.com/office/powerpoint/2010/main" val="3421402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Identifying My Preferred Neighborhood Type (Cluster)</a:t>
            </a:r>
            <a:endParaRPr lang="en-US" dirty="0"/>
          </a:p>
        </p:txBody>
      </p:sp>
      <p:sp>
        <p:nvSpPr>
          <p:cNvPr id="3" name="Content Placeholder 2"/>
          <p:cNvSpPr>
            <a:spLocks noGrp="1"/>
          </p:cNvSpPr>
          <p:nvPr>
            <p:ph idx="1"/>
          </p:nvPr>
        </p:nvSpPr>
        <p:spPr/>
        <p:txBody>
          <a:bodyPr/>
          <a:lstStyle/>
          <a:p>
            <a:r>
              <a:rPr lang="en-US" dirty="0"/>
              <a:t>Using the Venue Cluster tables (see section 4.3) I was able to compare and contrast each of generated clusters to my current residence venue table. </a:t>
            </a:r>
            <a:endParaRPr lang="en-US" dirty="0" smtClean="0"/>
          </a:p>
          <a:p>
            <a:r>
              <a:rPr lang="en-US" dirty="0" smtClean="0"/>
              <a:t>After </a:t>
            </a:r>
            <a:r>
              <a:rPr lang="en-US" dirty="0"/>
              <a:t>reviewing each cluster, I decided to choose cluster 2 (blue) as an ideal neighborhood preference for me. </a:t>
            </a:r>
            <a:endParaRPr lang="en-US" dirty="0" smtClean="0"/>
          </a:p>
          <a:p>
            <a:r>
              <a:rPr lang="en-US" dirty="0" smtClean="0"/>
              <a:t>Based </a:t>
            </a:r>
            <a:r>
              <a:rPr lang="en-US" dirty="0"/>
              <a:t>off the cluster 2 venues table (see section 4.3) there are nine neighborhoods which </a:t>
            </a:r>
            <a:r>
              <a:rPr lang="en-US" dirty="0" smtClean="0"/>
              <a:t>would be similar to my current neighborhood. </a:t>
            </a:r>
            <a:endParaRPr lang="en-US" dirty="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20</a:t>
            </a:fld>
            <a:endParaRPr lang="uk-UA" dirty="0"/>
          </a:p>
        </p:txBody>
      </p:sp>
    </p:spTree>
    <p:extLst>
      <p:ext uri="{BB962C8B-B14F-4D97-AF65-F5344CB8AC3E}">
        <p14:creationId xmlns:p14="http://schemas.microsoft.com/office/powerpoint/2010/main" val="337037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Discussion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Final Apartment selection</a:t>
            </a:r>
            <a:br>
              <a:rPr lang="en-US" b="1" dirty="0"/>
            </a:br>
            <a:endParaRPr lang="en-US" b="1" dirty="0" smtClean="0"/>
          </a:p>
          <a:p>
            <a:r>
              <a:rPr lang="en-US" dirty="0" smtClean="0"/>
              <a:t>After </a:t>
            </a:r>
            <a:r>
              <a:rPr lang="en-US" dirty="0"/>
              <a:t>careful consideration, I decided to move forward with Apartment </a:t>
            </a:r>
            <a:r>
              <a:rPr lang="en-US" dirty="0" smtClean="0"/>
              <a:t>1 (see 5.1) </a:t>
            </a:r>
            <a:r>
              <a:rPr lang="en-US" dirty="0"/>
              <a:t>for two primary reasons. </a:t>
            </a:r>
            <a:endParaRPr lang="en-US" dirty="0" smtClean="0"/>
          </a:p>
          <a:p>
            <a:pPr lvl="1"/>
            <a:r>
              <a:rPr lang="en-US" dirty="0" smtClean="0"/>
              <a:t>First</a:t>
            </a:r>
            <a:r>
              <a:rPr lang="en-US" dirty="0"/>
              <a:t>, it is near the Sutton Place neighborhood, which is my preferred cluster 2 type</a:t>
            </a:r>
            <a:r>
              <a:rPr lang="en-US" dirty="0" smtClean="0"/>
              <a:t>.</a:t>
            </a:r>
          </a:p>
          <a:p>
            <a:pPr lvl="1"/>
            <a:r>
              <a:rPr lang="en-US" dirty="0" smtClean="0"/>
              <a:t> </a:t>
            </a:r>
            <a:r>
              <a:rPr lang="en-US" dirty="0"/>
              <a:t>Secondly, it is preferred as it is only 0.6 miles to work meaning I can walk to work every day and not have to rely on the subway transit system. </a:t>
            </a:r>
            <a:endParaRPr lang="en-US" dirty="0" smtClean="0"/>
          </a:p>
          <a:p>
            <a:pPr lvl="1"/>
            <a:r>
              <a:rPr lang="en-US" dirty="0" smtClean="0"/>
              <a:t>Of Note, the </a:t>
            </a:r>
            <a:r>
              <a:rPr lang="en-US" dirty="0"/>
              <a:t>downside of Apartment 1 is that it is $500 above my preferred budget but I think the added expense is justified given its proximity to my new office and the added quality of life benefit. </a:t>
            </a:r>
            <a:br>
              <a:rPr lang="en-US" dirty="0"/>
            </a:br>
            <a:endParaRPr lang="en-US" dirty="0"/>
          </a:p>
          <a:p>
            <a:r>
              <a:rPr lang="en-US" dirty="0" smtClean="0"/>
              <a:t>Although Apartment </a:t>
            </a:r>
            <a:r>
              <a:rPr lang="en-US" dirty="0"/>
              <a:t>2 is more affordable and conveniently located near a subway station, </a:t>
            </a:r>
            <a:r>
              <a:rPr lang="en-US" dirty="0" smtClean="0"/>
              <a:t>this </a:t>
            </a:r>
            <a:r>
              <a:rPr lang="en-US" dirty="0"/>
              <a:t>location would require a daily commute of 40 or more minutes </a:t>
            </a:r>
            <a:r>
              <a:rPr lang="en-US" dirty="0" smtClean="0"/>
              <a:t>roundtrip to work via </a:t>
            </a:r>
            <a:r>
              <a:rPr lang="en-US" dirty="0"/>
              <a:t>the subway system. It is also near the financial </a:t>
            </a:r>
            <a:r>
              <a:rPr lang="en-US" dirty="0" smtClean="0"/>
              <a:t>district neighborhood, </a:t>
            </a:r>
            <a:r>
              <a:rPr lang="en-US" dirty="0"/>
              <a:t>which is a cluster 3 type neighborhood instead of my preferred cluster </a:t>
            </a:r>
            <a:r>
              <a:rPr lang="en-US" dirty="0" smtClean="0"/>
              <a:t>2, and thus I do not think this is a great fit for me.</a:t>
            </a:r>
            <a:r>
              <a:rPr lang="en-US" b="1" dirty="0"/>
              <a:t/>
            </a:r>
            <a:br>
              <a:rPr lang="en-US" b="1" dirty="0"/>
            </a:b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21</a:t>
            </a:fld>
            <a:endParaRPr lang="uk-UA" dirty="0"/>
          </a:p>
        </p:txBody>
      </p:sp>
    </p:spTree>
    <p:extLst>
      <p:ext uri="{BB962C8B-B14F-4D97-AF65-F5344CB8AC3E}">
        <p14:creationId xmlns:p14="http://schemas.microsoft.com/office/powerpoint/2010/main" val="2401521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Conclusion</a:t>
            </a:r>
            <a:endParaRPr lang="en-US" dirty="0"/>
          </a:p>
        </p:txBody>
      </p:sp>
      <p:sp>
        <p:nvSpPr>
          <p:cNvPr id="3" name="Content Placeholder 2"/>
          <p:cNvSpPr>
            <a:spLocks noGrp="1"/>
          </p:cNvSpPr>
          <p:nvPr>
            <p:ph idx="1"/>
          </p:nvPr>
        </p:nvSpPr>
        <p:spPr/>
        <p:txBody>
          <a:bodyPr/>
          <a:lstStyle/>
          <a:p>
            <a:r>
              <a:rPr lang="en-US" dirty="0" smtClean="0"/>
              <a:t>I </a:t>
            </a:r>
            <a:r>
              <a:rPr lang="en-US" dirty="0"/>
              <a:t>was able to rapidly identify a suitable apartment for my needs and even though it was above my original budget I felt justified in it’s selection based off my neighborhood cluster analysis and proximity to my future office site. </a:t>
            </a:r>
            <a:endParaRPr lang="en-US" dirty="0" smtClean="0"/>
          </a:p>
          <a:p>
            <a:r>
              <a:rPr lang="en-US" dirty="0" smtClean="0"/>
              <a:t>The </a:t>
            </a:r>
            <a:r>
              <a:rPr lang="en-US" dirty="0"/>
              <a:t>code I used to perform my analysis and generate my detailed maps can be used to map and </a:t>
            </a:r>
            <a:r>
              <a:rPr lang="en-US" dirty="0" smtClean="0"/>
              <a:t>perform a </a:t>
            </a:r>
            <a:r>
              <a:rPr lang="en-US" dirty="0"/>
              <a:t>similar analysis for any two locations as long as </a:t>
            </a:r>
            <a:r>
              <a:rPr lang="en-US" dirty="0" err="1"/>
              <a:t>GeoData</a:t>
            </a:r>
            <a:r>
              <a:rPr lang="en-US" dirty="0"/>
              <a:t> is attainable. </a:t>
            </a:r>
            <a:endParaRPr lang="en-US" dirty="0" smtClean="0"/>
          </a:p>
          <a:p>
            <a:r>
              <a:rPr lang="en-US" dirty="0" smtClean="0"/>
              <a:t>This </a:t>
            </a:r>
            <a:r>
              <a:rPr lang="en-US" dirty="0"/>
              <a:t>analysis can also be useful for potential business owners who want to understand specific neighborhood dynamics before opening up a location in said neighborhood. </a:t>
            </a:r>
            <a:br>
              <a:rPr lang="en-US" dirty="0"/>
            </a:br>
            <a:endParaRPr lang="en-US" dirty="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22</a:t>
            </a:fld>
            <a:endParaRPr lang="uk-UA" dirty="0"/>
          </a:p>
        </p:txBody>
      </p:sp>
    </p:spTree>
    <p:extLst>
      <p:ext uri="{BB962C8B-B14F-4D97-AF65-F5344CB8AC3E}">
        <p14:creationId xmlns:p14="http://schemas.microsoft.com/office/powerpoint/2010/main" val="181702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Acquisition and Cleaning</a:t>
            </a:r>
            <a:endParaRPr lang="en-US" dirty="0"/>
          </a:p>
        </p:txBody>
      </p:sp>
      <p:sp>
        <p:nvSpPr>
          <p:cNvPr id="3" name="Content Placeholder 2"/>
          <p:cNvSpPr>
            <a:spLocks noGrp="1"/>
          </p:cNvSpPr>
          <p:nvPr>
            <p:ph idx="1"/>
          </p:nvPr>
        </p:nvSpPr>
        <p:spPr/>
        <p:txBody>
          <a:bodyPr>
            <a:normAutofit fontScale="85000" lnSpcReduction="20000"/>
          </a:bodyPr>
          <a:lstStyle/>
          <a:p>
            <a:pPr lvl="1"/>
            <a:r>
              <a:rPr lang="en-US" b="1" dirty="0"/>
              <a:t> </a:t>
            </a:r>
            <a:r>
              <a:rPr lang="en-US" sz="2000" b="1" dirty="0"/>
              <a:t>Data Requirements</a:t>
            </a:r>
            <a:r>
              <a:rPr lang="en-US" dirty="0"/>
              <a:t/>
            </a:r>
            <a:br>
              <a:rPr lang="en-US" dirty="0"/>
            </a:br>
            <a:r>
              <a:rPr lang="en-US" dirty="0"/>
              <a:t>-</a:t>
            </a:r>
            <a:r>
              <a:rPr lang="en-US" dirty="0" err="1"/>
              <a:t>Geodata</a:t>
            </a:r>
            <a:r>
              <a:rPr lang="en-US" dirty="0"/>
              <a:t> for current neighborhood in Downtown San Jose via Foursquare API</a:t>
            </a:r>
            <a:br>
              <a:rPr lang="en-US" dirty="0"/>
            </a:br>
            <a:r>
              <a:rPr lang="en-US" dirty="0"/>
              <a:t>-List of Manhattan, NY neighborhoods with clustered venues via Foursquare API</a:t>
            </a:r>
            <a:br>
              <a:rPr lang="en-US" dirty="0"/>
            </a:br>
            <a:r>
              <a:rPr lang="en-US" dirty="0"/>
              <a:t>-List of subway stations in Manhattan, NY with addresses and </a:t>
            </a:r>
            <a:r>
              <a:rPr lang="en-US" dirty="0" err="1"/>
              <a:t>geodata</a:t>
            </a:r>
            <a:r>
              <a:rPr lang="en-US" dirty="0"/>
              <a:t/>
            </a:r>
            <a:br>
              <a:rPr lang="en-US" dirty="0"/>
            </a:br>
            <a:r>
              <a:rPr lang="en-US" dirty="0"/>
              <a:t>-List of apartments for rent in Manhattan, NY with neighborhoods, address, </a:t>
            </a:r>
            <a:r>
              <a:rPr lang="en-US" dirty="0" err="1"/>
              <a:t>geodata</a:t>
            </a:r>
            <a:r>
              <a:rPr lang="en-US" dirty="0"/>
              <a:t>, number of bedrooms, area size, and monthly rent. </a:t>
            </a:r>
            <a:br>
              <a:rPr lang="en-US" dirty="0"/>
            </a:br>
            <a:r>
              <a:rPr lang="en-US" dirty="0"/>
              <a:t>-New job location in Manhattan for reference </a:t>
            </a:r>
          </a:p>
          <a:p>
            <a:pPr lvl="1"/>
            <a:r>
              <a:rPr lang="en-US" sz="2000" b="1" dirty="0"/>
              <a:t>Data Sources</a:t>
            </a:r>
            <a:r>
              <a:rPr lang="en-US" dirty="0"/>
              <a:t/>
            </a:r>
            <a:br>
              <a:rPr lang="en-US" dirty="0"/>
            </a:br>
            <a:r>
              <a:rPr lang="en-US" dirty="0"/>
              <a:t>Downtown San Jose and Manhattan, NY neighborhoods data attained via </a:t>
            </a:r>
            <a:r>
              <a:rPr lang="en-US" dirty="0" err="1"/>
              <a:t>Fousquare</a:t>
            </a:r>
            <a:r>
              <a:rPr lang="en-US" dirty="0"/>
              <a:t>. Lists of subway stations in Manhattan are available from </a:t>
            </a:r>
            <a:r>
              <a:rPr lang="en-US" u="sng" dirty="0" smtClean="0">
                <a:hlinkClick r:id="rId2"/>
              </a:rPr>
              <a:t>Wikipedia</a:t>
            </a:r>
            <a:r>
              <a:rPr lang="en-US" dirty="0" smtClean="0"/>
              <a:t> </a:t>
            </a:r>
            <a:r>
              <a:rPr lang="en-US" dirty="0"/>
              <a:t>and </a:t>
            </a:r>
            <a:r>
              <a:rPr lang="en-US" u="sng" dirty="0">
                <a:hlinkClick r:id="rId3"/>
              </a:rPr>
              <a:t>Google maps</a:t>
            </a:r>
            <a:r>
              <a:rPr lang="en-US" dirty="0"/>
              <a:t>. A list of apartments for rent was consolidated from web-scraping real estate sites for Manhattan (</a:t>
            </a:r>
            <a:r>
              <a:rPr lang="en-US" u="sng" dirty="0">
                <a:hlinkClick r:id="rId4"/>
              </a:rPr>
              <a:t>site 1</a:t>
            </a:r>
            <a:r>
              <a:rPr lang="en-US" dirty="0"/>
              <a:t>, </a:t>
            </a:r>
            <a:r>
              <a:rPr lang="en-US" u="sng" dirty="0">
                <a:hlinkClick r:id="rId5"/>
              </a:rPr>
              <a:t>site 2</a:t>
            </a:r>
            <a:r>
              <a:rPr lang="en-US" dirty="0"/>
              <a:t>). </a:t>
            </a:r>
          </a:p>
          <a:p>
            <a:pPr lvl="1"/>
            <a:r>
              <a:rPr lang="en-US" sz="2000" b="1" dirty="0"/>
              <a:t>Data Processing</a:t>
            </a:r>
            <a:r>
              <a:rPr lang="en-US" dirty="0"/>
              <a:t/>
            </a:r>
            <a:br>
              <a:rPr lang="en-US" dirty="0"/>
            </a:br>
            <a:r>
              <a:rPr lang="en-US" dirty="0"/>
              <a:t>Neighborhood maps were created using the data sourced from Foursquare, </a:t>
            </a:r>
            <a:r>
              <a:rPr lang="en-US" dirty="0" err="1"/>
              <a:t>Nominatim</a:t>
            </a:r>
            <a:r>
              <a:rPr lang="en-US" dirty="0"/>
              <a:t> and Folium mapping. Following web scraping of various rental websites, available apartment’s </a:t>
            </a:r>
            <a:r>
              <a:rPr lang="en-US" dirty="0" err="1"/>
              <a:t>geodata</a:t>
            </a:r>
            <a:r>
              <a:rPr lang="en-US" dirty="0"/>
              <a:t> were found with algorithm coding and using </a:t>
            </a:r>
            <a:r>
              <a:rPr lang="en-US" dirty="0" err="1"/>
              <a:t>Nominatim</a:t>
            </a:r>
            <a:r>
              <a:rPr lang="en-US" dirty="0"/>
              <a:t>. Finally, Folium was used to consolidate all data into a final single map where one can visualize all details needed to make a selection of an apartment. </a:t>
            </a:r>
          </a:p>
          <a:p>
            <a:pPr marL="0" indent="0">
              <a:buNone/>
            </a:pP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3</a:t>
            </a:fld>
            <a:endParaRPr lang="uk-UA" dirty="0"/>
          </a:p>
        </p:txBody>
      </p:sp>
    </p:spTree>
    <p:extLst>
      <p:ext uri="{BB962C8B-B14F-4D97-AF65-F5344CB8AC3E}">
        <p14:creationId xmlns:p14="http://schemas.microsoft.com/office/powerpoint/2010/main" val="678389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Methodology</a:t>
            </a:r>
            <a:endParaRPr lang="en-US" dirty="0"/>
          </a:p>
        </p:txBody>
      </p:sp>
      <p:sp>
        <p:nvSpPr>
          <p:cNvPr id="3" name="Content Placeholder 2"/>
          <p:cNvSpPr>
            <a:spLocks noGrp="1"/>
          </p:cNvSpPr>
          <p:nvPr>
            <p:ph idx="1"/>
          </p:nvPr>
        </p:nvSpPr>
        <p:spPr/>
        <p:txBody>
          <a:bodyPr>
            <a:normAutofit fontScale="92500" lnSpcReduction="10000"/>
          </a:bodyPr>
          <a:lstStyle/>
          <a:p>
            <a:pPr lvl="1"/>
            <a:r>
              <a:rPr lang="en-US" sz="2000" b="1" dirty="0"/>
              <a:t>Strategy</a:t>
            </a:r>
            <a:br>
              <a:rPr lang="en-US" sz="2000" b="1" dirty="0"/>
            </a:br>
            <a:r>
              <a:rPr lang="en-US" dirty="0"/>
              <a:t>Data described in section 2.0 will be mapped and the resulting map will be used to identify potential rentals in Manhattan, NY. As described in section 2.0 data will be consolidated into a single map where details of various rental options along with clusters of neighborhood venues and attractions as well as the relative location of said rentals to subway stations will be presented. A measurement tool icon will also be provided and the popups on the map items will display rent price, location and cluster of venues and attractions as appropriate.</a:t>
            </a:r>
            <a:r>
              <a:rPr lang="en-US" sz="2000" b="1" dirty="0"/>
              <a:t> </a:t>
            </a:r>
            <a:endParaRPr lang="en-US" dirty="0"/>
          </a:p>
          <a:p>
            <a:pPr lvl="1"/>
            <a:r>
              <a:rPr lang="en-US" sz="2000" b="1" dirty="0"/>
              <a:t>Tools</a:t>
            </a:r>
            <a:r>
              <a:rPr lang="en-US" dirty="0"/>
              <a:t/>
            </a:r>
            <a:br>
              <a:rPr lang="en-US" dirty="0"/>
            </a:br>
            <a:r>
              <a:rPr lang="en-US" dirty="0"/>
              <a:t>Web-scraping of various rental websites, </a:t>
            </a:r>
            <a:r>
              <a:rPr lang="en-US" dirty="0" err="1"/>
              <a:t>wikipeida</a:t>
            </a:r>
            <a:r>
              <a:rPr lang="en-US" dirty="0"/>
              <a:t>, and Google maps will be used to consolidate data-frame information. This </a:t>
            </a:r>
            <a:r>
              <a:rPr lang="en-US" dirty="0" err="1"/>
              <a:t>infromation</a:t>
            </a:r>
            <a:r>
              <a:rPr lang="en-US" dirty="0"/>
              <a:t> will be saved as a CSV file for ease of use and to simplify the report. </a:t>
            </a:r>
            <a:r>
              <a:rPr lang="en-US" dirty="0" err="1"/>
              <a:t>Geodata</a:t>
            </a:r>
            <a:r>
              <a:rPr lang="en-US" dirty="0"/>
              <a:t> was obtained by coding for the use of </a:t>
            </a:r>
            <a:r>
              <a:rPr lang="en-US" dirty="0" err="1"/>
              <a:t>Nomnatim</a:t>
            </a:r>
            <a:r>
              <a:rPr lang="en-US" dirty="0"/>
              <a:t> to get </a:t>
            </a:r>
            <a:r>
              <a:rPr lang="en-US" dirty="0" err="1"/>
              <a:t>latitdue</a:t>
            </a:r>
            <a:r>
              <a:rPr lang="en-US" dirty="0"/>
              <a:t> and longitude of subway stations and rental apartments in Manhattan, NY. </a:t>
            </a:r>
            <a:r>
              <a:rPr lang="en-US" dirty="0" err="1"/>
              <a:t>Geopy_distance</a:t>
            </a:r>
            <a:r>
              <a:rPr lang="en-US" dirty="0"/>
              <a:t> and </a:t>
            </a:r>
            <a:r>
              <a:rPr lang="en-US" dirty="0" err="1"/>
              <a:t>Nominatim</a:t>
            </a:r>
            <a:r>
              <a:rPr lang="en-US" dirty="0"/>
              <a:t> were used to establish relative distances and </a:t>
            </a:r>
            <a:r>
              <a:rPr lang="en-US" dirty="0" err="1"/>
              <a:t>Seaborn</a:t>
            </a:r>
            <a:r>
              <a:rPr lang="en-US" dirty="0"/>
              <a:t> graphic was used for general statistics on rental data.</a:t>
            </a:r>
          </a:p>
          <a:p>
            <a:pPr marL="0" indent="0">
              <a:buNone/>
            </a:pP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4</a:t>
            </a:fld>
            <a:endParaRPr lang="uk-UA" dirty="0"/>
          </a:p>
        </p:txBody>
      </p:sp>
    </p:spTree>
    <p:extLst>
      <p:ext uri="{BB962C8B-B14F-4D97-AF65-F5344CB8AC3E}">
        <p14:creationId xmlns:p14="http://schemas.microsoft.com/office/powerpoint/2010/main" val="36557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nchor="ctr"/>
          <a:lstStyle/>
          <a:p>
            <a:pPr algn="ctr"/>
            <a:r>
              <a:rPr lang="en-US" dirty="0" smtClean="0"/>
              <a:t>4. Data Analysis</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5</a:t>
            </a:fld>
            <a:endParaRPr lang="uk-UA" dirty="0"/>
          </a:p>
        </p:txBody>
      </p:sp>
    </p:spTree>
    <p:extLst>
      <p:ext uri="{BB962C8B-B14F-4D97-AF65-F5344CB8AC3E}">
        <p14:creationId xmlns:p14="http://schemas.microsoft.com/office/powerpoint/2010/main" val="311819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	Current </a:t>
            </a:r>
            <a:r>
              <a:rPr lang="en-US" dirty="0" smtClean="0"/>
              <a:t>Neighborhood – San Jose, CA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081" y="1371600"/>
            <a:ext cx="5117838" cy="3105150"/>
          </a:xfrm>
        </p:spPr>
      </p:pic>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6</a:t>
            </a:fld>
            <a:endParaRPr lang="uk-UA" dirty="0"/>
          </a:p>
        </p:txBody>
      </p:sp>
    </p:spTree>
    <p:extLst>
      <p:ext uri="{BB962C8B-B14F-4D97-AF65-F5344CB8AC3E}">
        <p14:creationId xmlns:p14="http://schemas.microsoft.com/office/powerpoint/2010/main" val="26984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Venues Near Current </a:t>
            </a:r>
            <a:r>
              <a:rPr lang="en-US" dirty="0" smtClean="0"/>
              <a:t>Residence – San Jose, CA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054" y="1371600"/>
            <a:ext cx="2949892" cy="3105150"/>
          </a:xfrm>
        </p:spPr>
      </p:pic>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7</a:t>
            </a:fld>
            <a:endParaRPr lang="uk-UA" dirty="0"/>
          </a:p>
        </p:txBody>
      </p:sp>
    </p:spTree>
    <p:extLst>
      <p:ext uri="{BB962C8B-B14F-4D97-AF65-F5344CB8AC3E}">
        <p14:creationId xmlns:p14="http://schemas.microsoft.com/office/powerpoint/2010/main" val="3766208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	</a:t>
            </a:r>
            <a:r>
              <a:rPr lang="en-US" dirty="0" smtClean="0"/>
              <a:t>Neighborhood </a:t>
            </a:r>
            <a:r>
              <a:rPr lang="en-US" dirty="0"/>
              <a:t>Cluster </a:t>
            </a:r>
            <a:r>
              <a:rPr lang="en-US" dirty="0" smtClean="0"/>
              <a:t>Tables - Manhattan</a:t>
            </a:r>
            <a:r>
              <a:rPr lang="en-US" dirty="0"/>
              <a:t>, NY (Cluster 2 </a:t>
            </a:r>
            <a:r>
              <a:rPr lang="en-US" dirty="0" smtClean="0"/>
              <a:t>shown)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272" y="1371600"/>
            <a:ext cx="8113456" cy="3105150"/>
          </a:xfrm>
        </p:spPr>
      </p:pic>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8</a:t>
            </a:fld>
            <a:endParaRPr lang="uk-UA" dirty="0"/>
          </a:p>
        </p:txBody>
      </p:sp>
    </p:spTree>
    <p:extLst>
      <p:ext uri="{BB962C8B-B14F-4D97-AF65-F5344CB8AC3E}">
        <p14:creationId xmlns:p14="http://schemas.microsoft.com/office/powerpoint/2010/main" val="270396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4.4  Neighborhood Clusters </a:t>
            </a:r>
            <a:r>
              <a:rPr lang="en-US" b="1" dirty="0"/>
              <a:t>Map </a:t>
            </a:r>
            <a:r>
              <a:rPr lang="en-US" b="1" dirty="0" smtClean="0"/>
              <a:t>-Manhattan</a:t>
            </a:r>
            <a:r>
              <a:rPr lang="en-US" b="1" dirty="0"/>
              <a:t>, </a:t>
            </a:r>
            <a:r>
              <a:rPr lang="en-US" b="1" dirty="0" smtClean="0"/>
              <a:t>NY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6863" y="1371600"/>
            <a:ext cx="5170273" cy="3105150"/>
          </a:xfrm>
        </p:spPr>
      </p:pic>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9</a:t>
            </a:fld>
            <a:endParaRPr lang="uk-UA" dirty="0"/>
          </a:p>
        </p:txBody>
      </p:sp>
    </p:spTree>
    <p:extLst>
      <p:ext uri="{BB962C8B-B14F-4D97-AF65-F5344CB8AC3E}">
        <p14:creationId xmlns:p14="http://schemas.microsoft.com/office/powerpoint/2010/main" val="3213860845"/>
      </p:ext>
    </p:extLst>
  </p:cSld>
  <p:clrMapOvr>
    <a:masterClrMapping/>
  </p:clrMapOvr>
</p:sld>
</file>

<file path=ppt/theme/theme1.xml><?xml version="1.0" encoding="utf-8"?>
<a:theme xmlns:a="http://schemas.openxmlformats.org/drawingml/2006/main" name="Novartis 2016">
  <a:themeElements>
    <a:clrScheme name="Custom 6">
      <a:dk1>
        <a:srgbClr val="000000"/>
      </a:dk1>
      <a:lt1>
        <a:srgbClr val="FFFFFF"/>
      </a:lt1>
      <a:dk2>
        <a:srgbClr val="9D9D9C"/>
      </a:dk2>
      <a:lt2>
        <a:srgbClr val="C6C6C6"/>
      </a:lt2>
      <a:accent1>
        <a:srgbClr val="023761"/>
      </a:accent1>
      <a:accent2>
        <a:srgbClr val="0460A9"/>
      </a:accent2>
      <a:accent3>
        <a:srgbClr val="5191DD"/>
      </a:accent3>
      <a:accent4>
        <a:srgbClr val="9ABFDC"/>
      </a:accent4>
      <a:accent5>
        <a:srgbClr val="C6C6C6"/>
      </a:accent5>
      <a:accent6>
        <a:srgbClr val="9D9D9C"/>
      </a:accent6>
      <a:hlink>
        <a:srgbClr val="000000"/>
      </a:hlink>
      <a:folHlink>
        <a:srgbClr val="9D9D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ovartis 2016">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accent1"/>
        </a:solidFill>
        <a:ln>
          <a:noFill/>
        </a:ln>
      </a:spPr>
      <a:bodyPr lIns="0" tIns="0" rIns="0" bIns="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C19B7BDB-81E6-4748-828F-5C5B12C9BF0B}" vid="{D724004F-CA97-47E7-9722-BAB7CE1591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1318</Words>
  <Application>Microsoft Office PowerPoint</Application>
  <PresentationFormat>On-screen Show (16:9)</PresentationFormat>
  <Paragraphs>74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Arial Regular</vt:lpstr>
      <vt:lpstr>Wingdings</vt:lpstr>
      <vt:lpstr>Novartis 2016</vt:lpstr>
      <vt:lpstr>Identifying an Apartment in a Manhattan, NY Neighborhood with Similar Amenities as my Current Neighborhood</vt:lpstr>
      <vt:lpstr>1. Introduction</vt:lpstr>
      <vt:lpstr>2. Data Acquisition and Cleaning</vt:lpstr>
      <vt:lpstr>3. Methodology</vt:lpstr>
      <vt:lpstr>4. Data Analysis</vt:lpstr>
      <vt:lpstr>4.1 Current Neighborhood – San Jose, CA</vt:lpstr>
      <vt:lpstr>4.2 Venues Near Current Residence – San Jose, CA</vt:lpstr>
      <vt:lpstr>4.3 Neighborhood Cluster Tables - Manhattan, NY (Cluster 2 shown)</vt:lpstr>
      <vt:lpstr>4.4  Neighborhood Clusters Map -Manhattan, NY</vt:lpstr>
      <vt:lpstr>4.5 Apartments for Rent GeoData – Manhattan, NY (Head and Tail tables)</vt:lpstr>
      <vt:lpstr>4.6 Apartment Rental Price Statistics – Manhattan, NY</vt:lpstr>
      <vt:lpstr>4.7 Apartments for Rent - Manhattan, NY</vt:lpstr>
      <vt:lpstr>4.8 Apartments for Rent with Neighborhood Clusters – Manhattan, NY</vt:lpstr>
      <vt:lpstr>4.9 Subway Stations Geodata -Manhattan, NY (Head and Tail Tables)</vt:lpstr>
      <vt:lpstr>4.10 Subway Stations Map – Manhattan, NY</vt:lpstr>
      <vt:lpstr>4.11 Apartments (Blue) and Subway Stations (Red) Map - Manhattan, NY</vt:lpstr>
      <vt:lpstr>4.12 Final Consolidated Map – Manhattan, NY (w/ measurement tool)</vt:lpstr>
      <vt:lpstr>5. Results</vt:lpstr>
      <vt:lpstr>5.1 Apartment Candidates:</vt:lpstr>
      <vt:lpstr>5.2 Identifying My Preferred Neighborhood Type (Cluster)</vt:lpstr>
      <vt:lpstr>6. Discussion</vt:lpstr>
      <vt:lpstr>7. Conclusion</vt:lpstr>
    </vt:vector>
  </TitlesOfParts>
  <Company>Novartis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Jafri, Q</dc:creator>
  <cp:lastModifiedBy>Jafri, Q</cp:lastModifiedBy>
  <cp:revision>8</cp:revision>
  <cp:lastPrinted>2017-09-27T16:10:53Z</cp:lastPrinted>
  <dcterms:created xsi:type="dcterms:W3CDTF">2021-01-09T07:19:06Z</dcterms:created>
  <dcterms:modified xsi:type="dcterms:W3CDTF">2021-01-11T05:18:36Z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erName">
    <vt:lpwstr/>
  </property>
  <property fmtid="{D5CDD505-2E9C-101B-9397-08002B2CF9AE}" pid="3" name="ConfidentialityLevel">
    <vt:lpwstr>None (no value displayed on slides)</vt:lpwstr>
  </property>
  <property fmtid="{D5CDD505-2E9C-101B-9397-08002B2CF9AE}" pid="4" name="HideFooter">
    <vt:bool>false</vt:bool>
  </property>
  <property fmtid="{D5CDD505-2E9C-101B-9397-08002B2CF9AE}" pid="5" name="MSIP_Label_ed5ae3ea-d4ca-4929-ae30-00faddc499b2_Enabled">
    <vt:lpwstr>true</vt:lpwstr>
  </property>
  <property fmtid="{D5CDD505-2E9C-101B-9397-08002B2CF9AE}" pid="6" name="MSIP_Label_ed5ae3ea-d4ca-4929-ae30-00faddc499b2_SetDate">
    <vt:lpwstr>2021-01-09T07:47:13Z</vt:lpwstr>
  </property>
  <property fmtid="{D5CDD505-2E9C-101B-9397-08002B2CF9AE}" pid="7" name="MSIP_Label_ed5ae3ea-d4ca-4929-ae30-00faddc499b2_Method">
    <vt:lpwstr>Privileged</vt:lpwstr>
  </property>
  <property fmtid="{D5CDD505-2E9C-101B-9397-08002B2CF9AE}" pid="8" name="MSIP_Label_ed5ae3ea-d4ca-4929-ae30-00faddc499b2_Name">
    <vt:lpwstr>Public</vt:lpwstr>
  </property>
  <property fmtid="{D5CDD505-2E9C-101B-9397-08002B2CF9AE}" pid="9" name="MSIP_Label_ed5ae3ea-d4ca-4929-ae30-00faddc499b2_SiteId">
    <vt:lpwstr>f35a6974-607f-47d4-82d7-ff31d7dc53a5</vt:lpwstr>
  </property>
  <property fmtid="{D5CDD505-2E9C-101B-9397-08002B2CF9AE}" pid="10" name="MSIP_Label_ed5ae3ea-d4ca-4929-ae30-00faddc499b2_ActionId">
    <vt:lpwstr>75e61df3-884d-46bf-8df3-27cab3ef8a5d</vt:lpwstr>
  </property>
  <property fmtid="{D5CDD505-2E9C-101B-9397-08002B2CF9AE}" pid="11" name="MSIP_Label_ed5ae3ea-d4ca-4929-ae30-00faddc499b2_ContentBits">
    <vt:lpwstr>0</vt:lpwstr>
  </property>
</Properties>
</file>