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4590264-292F-4FD0-B605-C169EB67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00293A9-2248-4D34-8667-C785AADB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280CAA2-BBD3-49DA-95F7-3702F4FD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F4E2A94-9A86-4455-9B73-F93DB601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5793DCE-9461-410A-8FC5-FDB33AF5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37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8BD4E80-9CEB-4931-8D5E-D890CE33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AFAB1D5-14A4-4E83-A045-B51ECF12D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403DBD1-80DA-4BB9-AD6E-CA387A8F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2ECD54D-A7AD-4BCA-9569-95F99200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BAF0AF2-6005-4819-878A-6F206478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10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A1A695B8-6439-4F53-8EFA-FB014BDCA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FF5D30C3-E1F5-433C-9C28-F7204FCF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B2D0905-67BF-4EF2-93EF-CAB261DF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E73B590-5F38-4D3A-886C-40A2E6C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E6B9898-558E-4B4E-915E-0742F6CF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79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31DB020-46C3-40A0-BAE5-701ED5C4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9F698BB-5297-41C9-A954-EB4EF15A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77BB192-5C45-4AAD-90CA-43524E3E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D99B64C-2400-4965-9B69-8FE486AC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A55B445-28D2-43DF-9A74-D5A0636A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5BD6BCB-4215-4A60-ACE0-1FC97473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23B7EC3-80FD-4ABD-845C-FB3C92DB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8239D03-5E81-4BB8-A0B1-EEC7EC21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4FB826D-9E04-4A83-8675-9CA0DCEA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895DD4D-1CE9-4503-B6B3-60E58CF7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55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30F05A-1E8C-4F1E-BC84-0C6FAAEA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5E68C1C-0719-4CF7-8CB4-994F91F26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7937AF8-7F35-4173-9250-B6A6B4CD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7C56C7-FBE6-4965-9442-546244A0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7F91DB3-3342-4453-8DC4-5DA25611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8ADEAC34-E21B-4341-82CF-5A54FF01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5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9B505B0-DE5D-4363-B890-C18E4A56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6C1F046-1999-4AF7-B718-20E7B63F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89F83212-B880-4821-8701-BF145640E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3532967D-3F18-442E-BC69-088BD9B0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F6AB29C0-0D00-48C4-83B9-9CEB1EC2B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62A36D0A-256C-4596-BFC1-76995B02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FCA43537-1E42-49B1-A1F4-422D8BEB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23FA08A0-C7FD-4FB7-B6B6-CAAE3052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53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007FE1-638E-4DA3-93D6-DB9B0265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A2DB9793-A2EB-4DCE-B6CE-79F26968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BEDFC0D8-2F84-4EE0-A0D9-601D1D3C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1D2E7F8-1F6B-4484-BDA2-66BC5B1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92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6BD191C9-89C7-4E90-9B2B-4CB49843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42C63F3A-18FB-411D-90A1-648F2F4E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86B47A5-60E8-4558-BF75-E9DBA01C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0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3CAEEF5-B1A4-4D26-BC9A-C0283F05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126FC02-DA3F-44E8-A6D7-EB2AB62D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BC7F338-BACC-4BBA-BDAD-E3A022C5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9BA2FC29-93DE-42E5-A419-AA963F9F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2A02562-C31D-4819-B043-2CADDA57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A7C4A282-B201-460A-BE1D-1B9812F1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63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32AADF7-7C09-49EA-B3E2-EC24211C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13166001-4D3C-4FAC-B3C9-B36FA8C5A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A155D197-9C25-458F-B631-DB8D8E93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ECEA40D-4412-49A8-B6ED-9AA7A174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F02FD95C-0823-416E-896B-D7B1BA90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5C77D14A-A1CB-408F-86B0-41205825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15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0CF4938D-81CB-49E1-8A25-52542D12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3A11551-37EE-46C4-9DF0-BB46D11C6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CBC8EF6-06EA-4964-8365-FC7FAA64D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D315-4C91-4BF6-A84E-95A4B1E6908B}" type="datetimeFigureOut">
              <a:rPr lang="fr-FR" smtClean="0"/>
              <a:t>05/05/2018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5E00225-CF41-41CD-994A-B195B2257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6DF7E3A-EA3F-45D1-8CF3-A4F47BB7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C38D-AA4B-47FC-A2D2-8F3754DA6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533A1CFC-B0D2-426B-83EC-148853821297}"/>
              </a:ext>
            </a:extLst>
          </p:cNvPr>
          <p:cNvSpPr txBox="1"/>
          <p:nvPr/>
        </p:nvSpPr>
        <p:spPr>
          <a:xfrm>
            <a:off x="1319752" y="499869"/>
            <a:ext cx="5580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Quiterie</a:t>
            </a:r>
            <a:r>
              <a:rPr lang="fr-FR" sz="2000" dirty="0"/>
              <a:t> Lafourcade                 TD 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Pierre-Joseph Delafosse          TD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Côme L’Ollivier		          TD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/>
              <a:t>Promo 2020</a:t>
            </a:r>
          </a:p>
          <a:p>
            <a:endParaRPr lang="fr-FR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FC5DB6-D0C9-425C-949A-E69C60B5A65F}"/>
              </a:ext>
            </a:extLst>
          </p:cNvPr>
          <p:cNvSpPr/>
          <p:nvPr/>
        </p:nvSpPr>
        <p:spPr>
          <a:xfrm>
            <a:off x="4671635" y="2967335"/>
            <a:ext cx="284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ECE Bond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4D40E6E-BD53-4D78-BDDA-2180EDAB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70" y="520650"/>
            <a:ext cx="2071619" cy="12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5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1D2206-9C84-4CED-957E-E64B109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Schémas entités relations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864D50E0-6B8D-4D3A-A847-6EBA2A11C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600" y="1473200"/>
            <a:ext cx="10088880" cy="470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7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D137395-7A8A-48E7-819D-87EB8A61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75CC9582-832B-4958-82F0-65D55E209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80" y="365125"/>
            <a:ext cx="7222600" cy="5506339"/>
          </a:xfrm>
        </p:spPr>
      </p:pic>
    </p:spTree>
    <p:extLst>
      <p:ext uri="{BB962C8B-B14F-4D97-AF65-F5344CB8AC3E}">
        <p14:creationId xmlns:p14="http://schemas.microsoft.com/office/powerpoint/2010/main" val="90939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C7F8185-725A-4E99-85BC-C07A8629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039BAA1-5446-4701-8B95-AB51A366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81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6DAC4E9-AB26-4CC8-9162-AF89E8EF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9CC1AEE-7070-473F-AC38-4BA7E919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Openclassroom</a:t>
            </a:r>
            <a:r>
              <a:rPr lang="fr-FR" dirty="0"/>
              <a:t> : openclassrooms.com/courses/concevez-votre-site-web-avec-</a:t>
            </a:r>
            <a:r>
              <a:rPr lang="fr-FR" dirty="0" err="1"/>
              <a:t>php</a:t>
            </a:r>
            <a:r>
              <a:rPr lang="fr-FR" dirty="0"/>
              <a:t>-et-</a:t>
            </a:r>
            <a:r>
              <a:rPr lang="fr-FR" dirty="0" err="1"/>
              <a:t>mysql</a:t>
            </a:r>
            <a:endParaRPr lang="fr-FR" dirty="0"/>
          </a:p>
          <a:p>
            <a:r>
              <a:rPr lang="fr-FR" dirty="0"/>
              <a:t>W3School </a:t>
            </a:r>
            <a:r>
              <a:rPr lang="fr-FR"/>
              <a:t>: </a:t>
            </a:r>
            <a:r>
              <a:rPr lang="fr-FR" smtClean="0"/>
              <a:t>W3School/bootstrap</a:t>
            </a:r>
            <a:endParaRPr lang="fr-FR" dirty="0"/>
          </a:p>
          <a:p>
            <a:r>
              <a:rPr lang="fr-FR" dirty="0"/>
              <a:t>PHP API php.net</a:t>
            </a:r>
          </a:p>
          <a:p>
            <a:r>
              <a:rPr lang="fr-FR" dirty="0" smtClean="0"/>
              <a:t>Stackoverflow.com</a:t>
            </a:r>
            <a:endParaRPr lang="fr-FR" dirty="0"/>
          </a:p>
          <a:p>
            <a:r>
              <a:rPr lang="fr-FR" dirty="0" smtClean="0"/>
              <a:t>phpfrance.com/</a:t>
            </a:r>
            <a:r>
              <a:rPr lang="fr-FR" dirty="0" err="1" smtClean="0"/>
              <a:t>php</a:t>
            </a:r>
            <a:r>
              <a:rPr lang="fr-FR" dirty="0" smtClean="0"/>
              <a:t>-avance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604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Schémas entités relations</vt:lpstr>
      <vt:lpstr>Maquette</vt:lpstr>
      <vt:lpstr>Présentation PowerPoint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Côme L'OLLIVIER</dc:creator>
  <cp:lastModifiedBy>Quiterie Lafourcade</cp:lastModifiedBy>
  <cp:revision>2</cp:revision>
  <dcterms:created xsi:type="dcterms:W3CDTF">2018-05-05T13:30:07Z</dcterms:created>
  <dcterms:modified xsi:type="dcterms:W3CDTF">2018-05-05T20:29:18Z</dcterms:modified>
</cp:coreProperties>
</file>