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6" r:id="rId2"/>
    <p:sldId id="321" r:id="rId3"/>
    <p:sldId id="338" r:id="rId4"/>
    <p:sldId id="373" r:id="rId5"/>
    <p:sldId id="383" r:id="rId6"/>
    <p:sldId id="329" r:id="rId7"/>
    <p:sldId id="366" r:id="rId8"/>
    <p:sldId id="367" r:id="rId9"/>
    <p:sldId id="384" r:id="rId10"/>
    <p:sldId id="369" r:id="rId11"/>
    <p:sldId id="385" r:id="rId12"/>
    <p:sldId id="371" r:id="rId13"/>
    <p:sldId id="386" r:id="rId14"/>
    <p:sldId id="387" r:id="rId15"/>
    <p:sldId id="375" r:id="rId16"/>
    <p:sldId id="374" r:id="rId17"/>
    <p:sldId id="392" r:id="rId18"/>
    <p:sldId id="389" r:id="rId19"/>
    <p:sldId id="390" r:id="rId20"/>
    <p:sldId id="391" r:id="rId21"/>
    <p:sldId id="388" r:id="rId22"/>
    <p:sldId id="340" r:id="rId2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zrudski/https:/github.com/bzrudski/Data-Processing-i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657"/>
            <a:ext cx="7467600" cy="180268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Data Processing in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2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25,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F1E1C-A258-4EB0-1637-817178D0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1D21D-F7A5-C12D-2200-6DBC46AC4E28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CB3B7-9272-6033-A393-481DC1559A1B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C565B-1C4F-A933-9BB5-BFEF7C206C57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C562F1B-988A-2E3B-C7A2-C679E6265762}"/>
              </a:ext>
            </a:extLst>
          </p:cNvPr>
          <p:cNvSpPr/>
          <p:nvPr/>
        </p:nvSpPr>
        <p:spPr>
          <a:xfrm>
            <a:off x="1574799" y="581451"/>
            <a:ext cx="5994400" cy="1435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Aptos Mono" panose="020B0009020202020204" pitchFamily="49" charset="0"/>
              </a:rPr>
              <a:t>axis=1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DBD36D8-9B58-F356-1090-2DD77E10BBC5}"/>
              </a:ext>
            </a:extLst>
          </p:cNvPr>
          <p:cNvSpPr/>
          <p:nvPr/>
        </p:nvSpPr>
        <p:spPr>
          <a:xfrm>
            <a:off x="494270" y="1790700"/>
            <a:ext cx="2337831" cy="3276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ptos Mono" panose="020B0009020202020204" pitchFamily="49" charset="0"/>
              </a:rPr>
              <a:t>axis=0</a:t>
            </a:r>
          </a:p>
        </p:txBody>
      </p:sp>
    </p:spTree>
    <p:extLst>
      <p:ext uri="{BB962C8B-B14F-4D97-AF65-F5344CB8AC3E}">
        <p14:creationId xmlns:p14="http://schemas.microsoft.com/office/powerpoint/2010/main" val="1028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80D-4B7E-740E-8142-7B6D6E5C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4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 to Tabular Data with pandas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89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1EEA0-A364-F98B-0E07-0B3F1D7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54249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5D3024-DD65-6BA2-0AD2-49EDE78B2794}"/>
              </a:ext>
            </a:extLst>
          </p:cNvPr>
          <p:cNvSpPr txBox="1"/>
          <p:nvPr/>
        </p:nvSpPr>
        <p:spPr>
          <a:xfrm>
            <a:off x="228600" y="165100"/>
            <a:ext cx="4053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name: </a:t>
            </a:r>
            <a:r>
              <a:rPr lang="en-CA" sz="3200" dirty="0" err="1">
                <a:latin typeface="Aptos Mono" panose="020B0009020202020204" pitchFamily="49" charset="0"/>
              </a:rPr>
              <a:t>my_df.loc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F139-630C-6042-E33F-878489D2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FF490A-E9F2-8108-88DC-4EAF4BB8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96662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[0,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86BE53-9B0A-14EA-C045-AD0428C3D9B8}"/>
              </a:ext>
            </a:extLst>
          </p:cNvPr>
          <p:cNvSpPr txBox="1"/>
          <p:nvPr/>
        </p:nvSpPr>
        <p:spPr>
          <a:xfrm>
            <a:off x="228600" y="165100"/>
            <a:ext cx="595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integer number: </a:t>
            </a:r>
            <a:r>
              <a:rPr lang="en-CA" sz="3200" dirty="0" err="1">
                <a:latin typeface="Aptos Mono" panose="020B0009020202020204" pitchFamily="49" charset="0"/>
              </a:rPr>
              <a:t>my_df.iloc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91" y="1190522"/>
            <a:ext cx="7378018" cy="53095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packages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for code written by others to be easily imported and reused.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pandas</a:t>
            </a:r>
            <a:r>
              <a:rPr lang="en-CA" sz="1800" dirty="0">
                <a:latin typeface="Helvetica"/>
                <a:ea typeface="Calibri"/>
                <a:cs typeface="Helvetica"/>
              </a:rPr>
              <a:t> </a:t>
            </a:r>
            <a:r>
              <a:rPr lang="en-CA" sz="1800" b="1" dirty="0" err="1">
                <a:latin typeface="Helvetica"/>
                <a:ea typeface="Calibri"/>
                <a:cs typeface="Helvetica"/>
              </a:rPr>
              <a:t>DataFrames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represent data in tables.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Big projects have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documentation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explain their functionality.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Import code from existing modules and packages.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to easily process multidimensional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generate different types of plots to visualise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Approach a new package and explore its documentation and examples.</a:t>
            </a:r>
          </a:p>
        </p:txBody>
      </p:sp>
    </p:spTree>
    <p:extLst>
      <p:ext uri="{BB962C8B-B14F-4D97-AF65-F5344CB8AC3E}">
        <p14:creationId xmlns:p14="http://schemas.microsoft.com/office/powerpoint/2010/main" val="128977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Python, NumPy, Matplotlib and pandas communities!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20814"/>
            <a:ext cx="8382262" cy="5243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 – Modules and Packages (40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Using Modules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Brief Intro to Package Management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2 – Introduction to NumPy Arrays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Arrays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NumPy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Array Operations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744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99C4-EEC3-E7CB-EE1E-0576382F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2B48-7D47-6F32-2894-53AD88C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DF8-E768-5953-E6C9-556CEF67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20814"/>
            <a:ext cx="8433062" cy="5498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3 – Visualising Data with Matplotlib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Creating Plots with Matplotlib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Matplotlib Documentation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4 – Intro to Tabular Data with Pandas (30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Fundamentals of pandas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pandas Documentation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5 – A Brief Guide to Exploring the Unknown (10 minutes)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10234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C071-9D51-A0DF-57BF-B0E66E2C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2241" y="2791654"/>
            <a:ext cx="2159516" cy="215951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3142" y="4806395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2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3335</TotalTime>
  <Words>2222</Words>
  <Application>Microsoft Macintosh PowerPoint</Application>
  <PresentationFormat>On-screen Show (4:3)</PresentationFormat>
  <Paragraphs>412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Mono</vt:lpstr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Data Processing in Python Part 2</vt:lpstr>
      <vt:lpstr>PowerPoint Presentation</vt:lpstr>
      <vt:lpstr>PowerPoint Presentation</vt:lpstr>
      <vt:lpstr>Outline</vt:lpstr>
      <vt:lpstr>Outline</vt:lpstr>
      <vt:lpstr>Interactive Workshop!</vt:lpstr>
      <vt:lpstr>Module 2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 Intro to Tabular Data with pandas</vt:lpstr>
      <vt:lpstr>PowerPoint Presentation</vt:lpstr>
      <vt:lpstr>PowerPoint Presentation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168</cp:revision>
  <dcterms:created xsi:type="dcterms:W3CDTF">2019-07-29T14:54:16Z</dcterms:created>
  <dcterms:modified xsi:type="dcterms:W3CDTF">2025-02-23T20:45:56Z</dcterms:modified>
</cp:coreProperties>
</file>