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autoAdjust="0"/>
    <p:restoredTop sz="94668" autoAdjust="0"/>
  </p:normalViewPr>
  <p:slideViewPr>
    <p:cSldViewPr snapToGrid="0">
      <p:cViewPr varScale="1">
        <p:scale>
          <a:sx n="101" d="100"/>
          <a:sy n="101" d="100"/>
        </p:scale>
        <p:origin x="5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2025-07-10</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10/07/2025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bzrudski/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July 21,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6787" y="2147623"/>
            <a:ext cx="6550424" cy="3021319"/>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fontScale="92500"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We will also scratch the surface on using pandas to store data in tables. Along the way, we will discuss how to approach a new, unfamiliar package and learn how to use it.</a:t>
            </a: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Use pandas to represent data stored in tables.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4755</TotalTime>
  <Words>2388</Words>
  <Application>Microsoft Macintosh PowerPoint</Application>
  <PresentationFormat>On-screen Show (4:3)</PresentationFormat>
  <Paragraphs>421</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177</cp:revision>
  <dcterms:created xsi:type="dcterms:W3CDTF">2019-07-29T14:54:16Z</dcterms:created>
  <dcterms:modified xsi:type="dcterms:W3CDTF">2025-07-10T13:20:19Z</dcterms:modified>
</cp:coreProperties>
</file>