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316" r:id="rId2"/>
    <p:sldId id="353" r:id="rId3"/>
    <p:sldId id="258" r:id="rId4"/>
    <p:sldId id="359" r:id="rId5"/>
    <p:sldId id="361" r:id="rId6"/>
    <p:sldId id="360" r:id="rId7"/>
    <p:sldId id="362" r:id="rId8"/>
    <p:sldId id="363" r:id="rId9"/>
    <p:sldId id="357" r:id="rId10"/>
    <p:sldId id="364" r:id="rId11"/>
    <p:sldId id="368" r:id="rId12"/>
    <p:sldId id="365" r:id="rId13"/>
    <p:sldId id="356" r:id="rId14"/>
    <p:sldId id="366" r:id="rId15"/>
    <p:sldId id="367" r:id="rId16"/>
    <p:sldId id="354" r:id="rId17"/>
    <p:sldId id="318" r:id="rId18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81C84-1FEA-45E2-BF73-3D998D72C69D}" v="349" dt="2024-07-31T18:54:05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89548" autoAdjust="0"/>
  </p:normalViewPr>
  <p:slideViewPr>
    <p:cSldViewPr snapToGrid="0">
      <p:cViewPr varScale="1">
        <p:scale>
          <a:sx n="98" d="100"/>
          <a:sy n="98" d="100"/>
        </p:scale>
        <p:origin x="1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 Leigh Schofield, Miss" userId="S::dona.schofield@mcgill.ca::38e1b6c9-d5fe-4ea3-8f12-ecc25fd68607" providerId="AD" clId="Web-{F65C5CCE-621F-0A6D-422D-1F362DFDAFF6}"/>
    <pc:docChg chg="modSld">
      <pc:chgData name="Dona Leigh Schofield, Miss" userId="S::dona.schofield@mcgill.ca::38e1b6c9-d5fe-4ea3-8f12-ecc25fd68607" providerId="AD" clId="Web-{F65C5CCE-621F-0A6D-422D-1F362DFDAFF6}" dt="2024-02-02T15:46:04.209" v="9" actId="1076"/>
      <pc:docMkLst>
        <pc:docMk/>
      </pc:docMkLst>
      <pc:sldChg chg="addSp delSp modSp">
        <pc:chgData name="Dona Leigh Schofield, Miss" userId="S::dona.schofield@mcgill.ca::38e1b6c9-d5fe-4ea3-8f12-ecc25fd68607" providerId="AD" clId="Web-{F65C5CCE-621F-0A6D-422D-1F362DFDAFF6}" dt="2024-02-02T15:46:04.209" v="9" actId="1076"/>
        <pc:sldMkLst>
          <pc:docMk/>
          <pc:sldMk cId="3301951615" sldId="338"/>
        </pc:sldMkLst>
        <pc:spChg chg="mod">
          <ac:chgData name="Dona Leigh Schofield, Miss" userId="S::dona.schofield@mcgill.ca::38e1b6c9-d5fe-4ea3-8f12-ecc25fd68607" providerId="AD" clId="Web-{F65C5CCE-621F-0A6D-422D-1F362DFDAFF6}" dt="2024-02-02T15:45:59.990" v="8" actId="1076"/>
          <ac:spMkLst>
            <pc:docMk/>
            <pc:sldMk cId="3301951615" sldId="338"/>
            <ac:spMk id="17" creationId="{16AE1CEB-BA97-61DD-841E-10CAC5F24A90}"/>
          </ac:spMkLst>
        </pc:spChg>
        <pc:picChg chg="del mod">
          <ac:chgData name="Dona Leigh Schofield, Miss" userId="S::dona.schofield@mcgill.ca::38e1b6c9-d5fe-4ea3-8f12-ecc25fd68607" providerId="AD" clId="Web-{F65C5CCE-621F-0A6D-422D-1F362DFDAFF6}" dt="2024-02-02T15:45:31.568" v="2"/>
          <ac:picMkLst>
            <pc:docMk/>
            <pc:sldMk cId="3301951615" sldId="338"/>
            <ac:picMk id="2" creationId="{8E3F27C8-DBC5-7B60-3389-820D42388E87}"/>
          </ac:picMkLst>
        </pc:picChg>
        <pc:picChg chg="add mod">
          <ac:chgData name="Dona Leigh Schofield, Miss" userId="S::dona.schofield@mcgill.ca::38e1b6c9-d5fe-4ea3-8f12-ecc25fd68607" providerId="AD" clId="Web-{F65C5CCE-621F-0A6D-422D-1F362DFDAFF6}" dt="2024-02-02T15:46:04.209" v="9" actId="1076"/>
          <ac:picMkLst>
            <pc:docMk/>
            <pc:sldMk cId="3301951615" sldId="338"/>
            <ac:picMk id="3" creationId="{65793EB9-6283-B765-69A4-3102E0A40AC3}"/>
          </ac:picMkLst>
        </pc:picChg>
      </pc:sldChg>
    </pc:docChg>
  </pc:docChgLst>
  <pc:docChgLst>
    <pc:chgData name="Dona Leigh Schofield, Miss" userId="S::dona.schofield@mcgill.ca::38e1b6c9-d5fe-4ea3-8f12-ecc25fd68607" providerId="AD" clId="Web-{5E69F6B3-768C-6B7F-5665-5905D663F244}"/>
    <pc:docChg chg="addSld delSld modSld">
      <pc:chgData name="Dona Leigh Schofield, Miss" userId="S::dona.schofield@mcgill.ca::38e1b6c9-d5fe-4ea3-8f12-ecc25fd68607" providerId="AD" clId="Web-{5E69F6B3-768C-6B7F-5665-5905D663F244}" dt="2024-02-02T15:37:04.864" v="232" actId="20577"/>
      <pc:docMkLst>
        <pc:docMk/>
      </pc:docMkLst>
      <pc:sldChg chg="modSp">
        <pc:chgData name="Dona Leigh Schofield, Miss" userId="S::dona.schofield@mcgill.ca::38e1b6c9-d5fe-4ea3-8f12-ecc25fd68607" providerId="AD" clId="Web-{5E69F6B3-768C-6B7F-5665-5905D663F244}" dt="2024-02-02T15:23:59.322" v="15" actId="20577"/>
        <pc:sldMkLst>
          <pc:docMk/>
          <pc:sldMk cId="2389275097" sldId="316"/>
        </pc:sldMkLst>
        <pc:spChg chg="mod">
          <ac:chgData name="Dona Leigh Schofield, Miss" userId="S::dona.schofield@mcgill.ca::38e1b6c9-d5fe-4ea3-8f12-ecc25fd68607" providerId="AD" clId="Web-{5E69F6B3-768C-6B7F-5665-5905D663F244}" dt="2024-02-02T15:23:48.681" v="9" actId="20577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45.306" v="8" actId="20577"/>
          <ac:spMkLst>
            <pc:docMk/>
            <pc:sldMk cId="2389275097" sldId="316"/>
            <ac:spMk id="4" creationId="{A45C165F-BC2D-0A42-B582-A27AE4DBB9CF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59.322" v="15" actId="20577"/>
          <ac:spMkLst>
            <pc:docMk/>
            <pc:sldMk cId="2389275097" sldId="316"/>
            <ac:spMk id="5" creationId="{DB57BC4C-E4DD-4EF8-4690-732D69EB13AE}"/>
          </ac:spMkLst>
        </pc:spChg>
      </pc:sldChg>
      <pc:sldChg chg="addSp delSp modSp">
        <pc:chgData name="Dona Leigh Schofield, Miss" userId="S::dona.schofield@mcgill.ca::38e1b6c9-d5fe-4ea3-8f12-ecc25fd68607" providerId="AD" clId="Web-{5E69F6B3-768C-6B7F-5665-5905D663F244}" dt="2024-02-02T15:35:47.769" v="198" actId="1076"/>
        <pc:sldMkLst>
          <pc:docMk/>
          <pc:sldMk cId="25426801" sldId="318"/>
        </pc:sldMkLst>
        <pc:spChg chg="add del mod">
          <ac:chgData name="Dona Leigh Schofield, Miss" userId="S::dona.schofield@mcgill.ca::38e1b6c9-d5fe-4ea3-8f12-ecc25fd68607" providerId="AD" clId="Web-{5E69F6B3-768C-6B7F-5665-5905D663F244}" dt="2024-02-02T15:26:46.793" v="79"/>
          <ac:spMkLst>
            <pc:docMk/>
            <pc:sldMk cId="25426801" sldId="318"/>
            <ac:spMk id="8" creationId="{EDFE1AC7-0223-86F9-55C5-65C422742B3D}"/>
          </ac:spMkLst>
        </pc:spChg>
        <pc:spChg chg="add mod">
          <ac:chgData name="Dona Leigh Schofield, Miss" userId="S::dona.schofield@mcgill.ca::38e1b6c9-d5fe-4ea3-8f12-ecc25fd68607" providerId="AD" clId="Web-{5E69F6B3-768C-6B7F-5665-5905D663F244}" dt="2024-02-02T15:35:47.769" v="198" actId="1076"/>
          <ac:spMkLst>
            <pc:docMk/>
            <pc:sldMk cId="25426801" sldId="318"/>
            <ac:spMk id="9" creationId="{96E43B87-1B60-9C0A-9BE3-C569E95F60F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6:39.918" v="78"/>
          <ac:picMkLst>
            <pc:docMk/>
            <pc:sldMk cId="25426801" sldId="318"/>
            <ac:picMk id="5" creationId="{445DE69D-0148-B5B2-7D3D-4AF1545F7874}"/>
          </ac:picMkLst>
        </pc:picChg>
      </pc:sldChg>
      <pc:sldChg chg="del">
        <pc:chgData name="Dona Leigh Schofield, Miss" userId="S::dona.schofield@mcgill.ca::38e1b6c9-d5fe-4ea3-8f12-ecc25fd68607" providerId="AD" clId="Web-{5E69F6B3-768C-6B7F-5665-5905D663F244}" dt="2024-02-02T15:24:35.619" v="16"/>
        <pc:sldMkLst>
          <pc:docMk/>
          <pc:sldMk cId="3090859882" sldId="32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37.697" v="17"/>
        <pc:sldMkLst>
          <pc:docMk/>
          <pc:sldMk cId="3875166176" sldId="32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4.807" v="23"/>
        <pc:sldMkLst>
          <pc:docMk/>
          <pc:sldMk cId="911825636" sldId="32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0.526" v="18"/>
        <pc:sldMkLst>
          <pc:docMk/>
          <pc:sldMk cId="2524112588" sldId="32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2.541" v="19"/>
        <pc:sldMkLst>
          <pc:docMk/>
          <pc:sldMk cId="1753906943" sldId="32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4.526" v="20"/>
        <pc:sldMkLst>
          <pc:docMk/>
          <pc:sldMk cId="3170032902" sldId="33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1.026" v="21"/>
        <pc:sldMkLst>
          <pc:docMk/>
          <pc:sldMk cId="2103382352" sldId="33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2.823" v="22"/>
        <pc:sldMkLst>
          <pc:docMk/>
          <pc:sldMk cId="479395502" sldId="33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6:32.324" v="77"/>
        <pc:sldMkLst>
          <pc:docMk/>
          <pc:sldMk cId="1631479927" sldId="33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9.901" v="26"/>
        <pc:sldMkLst>
          <pc:docMk/>
          <pc:sldMk cId="1758845151" sldId="334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4.448" v="33"/>
        <pc:sldMkLst>
          <pc:docMk/>
          <pc:sldMk cId="1825520502" sldId="33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8.354" v="25"/>
        <pc:sldMkLst>
          <pc:docMk/>
          <pc:sldMk cId="60247182" sldId="33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1.838" v="27"/>
        <pc:sldMkLst>
          <pc:docMk/>
          <pc:sldMk cId="3105658990" sldId="34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7.073" v="30"/>
        <pc:sldMkLst>
          <pc:docMk/>
          <pc:sldMk cId="905394482" sldId="34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6.526" v="24"/>
        <pc:sldMkLst>
          <pc:docMk/>
          <pc:sldMk cId="1574035170" sldId="345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0.823" v="32"/>
        <pc:sldMkLst>
          <pc:docMk/>
          <pc:sldMk cId="3754116297" sldId="34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5.635" v="29"/>
        <pc:sldMkLst>
          <pc:docMk/>
          <pc:sldMk cId="1540811849" sldId="34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8.635" v="31"/>
        <pc:sldMkLst>
          <pc:docMk/>
          <pc:sldMk cId="315297043" sldId="35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3.667" v="28"/>
        <pc:sldMkLst>
          <pc:docMk/>
          <pc:sldMk cId="1934570856" sldId="352"/>
        </pc:sldMkLst>
      </pc:sldChg>
      <pc:sldChg chg="modSp">
        <pc:chgData name="Dona Leigh Schofield, Miss" userId="S::dona.schofield@mcgill.ca::38e1b6c9-d5fe-4ea3-8f12-ecc25fd68607" providerId="AD" clId="Web-{5E69F6B3-768C-6B7F-5665-5905D663F244}" dt="2024-02-02T15:37:04.864" v="23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5E69F6B3-768C-6B7F-5665-5905D663F244}" dt="2024-02-02T15:36:19.301" v="207" actId="1076"/>
          <ac:spMkLst>
            <pc:docMk/>
            <pc:sldMk cId="742620507" sldId="353"/>
            <ac:spMk id="2" creationId="{4927BB53-9B9C-129F-A1E3-EEB13FE26D89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37:04.864" v="232" actId="20577"/>
          <ac:spMkLst>
            <pc:docMk/>
            <pc:sldMk cId="742620507" sldId="353"/>
            <ac:spMk id="3" creationId="{7D6D0FD1-C3AF-4B3B-2756-C8EC565B082F}"/>
          </ac:spMkLst>
        </pc:spChg>
      </pc:sldChg>
      <pc:sldChg chg="add replId">
        <pc:chgData name="Dona Leigh Schofield, Miss" userId="S::dona.schofield@mcgill.ca::38e1b6c9-d5fe-4ea3-8f12-ecc25fd68607" providerId="AD" clId="Web-{5E69F6B3-768C-6B7F-5665-5905D663F244}" dt="2024-02-02T15:34:41.487" v="163"/>
        <pc:sldMkLst>
          <pc:docMk/>
          <pc:sldMk cId="130104463" sldId="354"/>
        </pc:sldMkLst>
      </pc:sldChg>
      <pc:sldChg chg="delSp add del replId">
        <pc:chgData name="Dona Leigh Schofield, Miss" userId="S::dona.schofield@mcgill.ca::38e1b6c9-d5fe-4ea3-8f12-ecc25fd68607" providerId="AD" clId="Web-{5E69F6B3-768C-6B7F-5665-5905D663F244}" dt="2024-02-02T15:34:37.831" v="162"/>
        <pc:sldMkLst>
          <pc:docMk/>
          <pc:sldMk cId="783211411" sldId="354"/>
        </pc:sldMkLst>
        <pc:spChg chg="del">
          <ac:chgData name="Dona Leigh Schofield, Miss" userId="S::dona.schofield@mcgill.ca::38e1b6c9-d5fe-4ea3-8f12-ecc25fd68607" providerId="AD" clId="Web-{5E69F6B3-768C-6B7F-5665-5905D663F244}" dt="2024-02-02T15:28:54.404" v="147"/>
          <ac:spMkLst>
            <pc:docMk/>
            <pc:sldMk cId="783211411" sldId="354"/>
            <ac:spMk id="17" creationId="{F0090994-0897-6D62-7FBB-DFAB854A5A5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8:48.357" v="146"/>
          <ac:picMkLst>
            <pc:docMk/>
            <pc:sldMk cId="783211411" sldId="354"/>
            <ac:picMk id="15" creationId="{1CE9E456-7535-CC3A-31D0-F50080A080C6}"/>
          </ac:picMkLst>
        </pc:picChg>
      </pc:sldChg>
    </pc:docChg>
  </pc:docChgLst>
  <pc:docChgLst>
    <pc:chgData name="Dona Leigh Schofield, Miss" userId="S::dona.schofield@mcgill.ca::38e1b6c9-d5fe-4ea3-8f12-ecc25fd68607" providerId="AD" clId="Web-{07B59E40-5557-89C2-3096-368B96CFB255}"/>
    <pc:docChg chg="modSld">
      <pc:chgData name="Dona Leigh Schofield, Miss" userId="S::dona.schofield@mcgill.ca::38e1b6c9-d5fe-4ea3-8f12-ecc25fd68607" providerId="AD" clId="Web-{07B59E40-5557-89C2-3096-368B96CFB255}" dt="2024-02-02T15:38:02.935" v="12" actId="20577"/>
      <pc:docMkLst>
        <pc:docMk/>
      </pc:docMkLst>
      <pc:sldChg chg="modSp">
        <pc:chgData name="Dona Leigh Schofield, Miss" userId="S::dona.schofield@mcgill.ca::38e1b6c9-d5fe-4ea3-8f12-ecc25fd68607" providerId="AD" clId="Web-{07B59E40-5557-89C2-3096-368B96CFB255}" dt="2024-02-02T15:38:02.935" v="1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07B59E40-5557-89C2-3096-368B96CFB255}" dt="2024-02-02T15:38:02.935" v="12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name="Dona Leigh Schofield, Miss" userId="S::dona.schofield@mcgill.ca::38e1b6c9-d5fe-4ea3-8f12-ecc25fd68607" providerId="AD" clId="Web-{73198BB6-F4BA-64AC-BD03-89A217915BA5}"/>
    <pc:docChg chg="modSld">
      <pc:chgData name="Dona Leigh Schofield, Miss" userId="S::dona.schofield@mcgill.ca::38e1b6c9-d5fe-4ea3-8f12-ecc25fd68607" providerId="AD" clId="Web-{73198BB6-F4BA-64AC-BD03-89A217915BA5}" dt="2024-02-02T15:45:02.402" v="5" actId="1076"/>
      <pc:docMkLst>
        <pc:docMk/>
      </pc:docMkLst>
      <pc:sldChg chg="addSp delSp modSp">
        <pc:chgData name="Dona Leigh Schofield, Miss" userId="S::dona.schofield@mcgill.ca::38e1b6c9-d5fe-4ea3-8f12-ecc25fd68607" providerId="AD" clId="Web-{73198BB6-F4BA-64AC-BD03-89A217915BA5}" dt="2024-02-02T15:45:02.402" v="5" actId="1076"/>
        <pc:sldMkLst>
          <pc:docMk/>
          <pc:sldMk cId="3301951615" sldId="338"/>
        </pc:sldMkLst>
        <pc:picChg chg="add mod">
          <ac:chgData name="Dona Leigh Schofield, Miss" userId="S::dona.schofield@mcgill.ca::38e1b6c9-d5fe-4ea3-8f12-ecc25fd68607" providerId="AD" clId="Web-{73198BB6-F4BA-64AC-BD03-89A217915BA5}" dt="2024-02-02T15:45:02.402" v="5" actId="1076"/>
          <ac:picMkLst>
            <pc:docMk/>
            <pc:sldMk cId="3301951615" sldId="338"/>
            <ac:picMk id="2" creationId="{8E3F27C8-DBC5-7B60-3389-820D42388E87}"/>
          </ac:picMkLst>
        </pc:picChg>
        <pc:picChg chg="del">
          <ac:chgData name="Dona Leigh Schofield, Miss" userId="S::dona.schofield@mcgill.ca::38e1b6c9-d5fe-4ea3-8f12-ecc25fd68607" providerId="AD" clId="Web-{73198BB6-F4BA-64AC-BD03-89A217915BA5}" dt="2024-02-02T15:44:51.933" v="0"/>
          <ac:picMkLst>
            <pc:docMk/>
            <pc:sldMk cId="3301951615" sldId="338"/>
            <ac:picMk id="15" creationId="{5FF27936-2578-83A8-D2F5-E9C5AAAA3FB0}"/>
          </ac:picMkLst>
        </pc:picChg>
      </pc:sldChg>
    </pc:docChg>
  </pc:docChgLst>
  <pc:docChgLst>
    <pc:chgData name="Dona Leigh Schofield, Miss" userId="S::dona.schofield@mcgill.ca::38e1b6c9-d5fe-4ea3-8f12-ecc25fd68607" providerId="AD" clId="Web-{F32107F4-E229-B270-0853-2E6BC3447BB4}"/>
    <pc:docChg chg="modSld">
      <pc:chgData name="Dona Leigh Schofield, Miss" userId="S::dona.schofield@mcgill.ca::38e1b6c9-d5fe-4ea3-8f12-ecc25fd68607" providerId="AD" clId="Web-{F32107F4-E229-B270-0853-2E6BC3447BB4}" dt="2024-02-06T18:06:19.527" v="15" actId="20577"/>
      <pc:docMkLst>
        <pc:docMk/>
      </pc:docMkLst>
      <pc:sldChg chg="modSp">
        <pc:chgData name="Dona Leigh Schofield, Miss" userId="S::dona.schofield@mcgill.ca::38e1b6c9-d5fe-4ea3-8f12-ecc25fd68607" providerId="AD" clId="Web-{F32107F4-E229-B270-0853-2E6BC3447BB4}" dt="2024-02-06T18:06:19.527" v="15" actId="20577"/>
        <pc:sldMkLst>
          <pc:docMk/>
          <pc:sldMk cId="2389275097" sldId="316"/>
        </pc:sldMkLst>
        <pc:spChg chg="mod">
          <ac:chgData name="Dona Leigh Schofield, Miss" userId="S::dona.schofield@mcgill.ca::38e1b6c9-d5fe-4ea3-8f12-ecc25fd68607" providerId="AD" clId="Web-{F32107F4-E229-B270-0853-2E6BC3447BB4}" dt="2024-02-06T18:06:19.527" v="15" actId="20577"/>
          <ac:spMkLst>
            <pc:docMk/>
            <pc:sldMk cId="2389275097" sldId="316"/>
            <ac:spMk id="4" creationId="{A45C165F-BC2D-0A42-B582-A27AE4DBB9CF}"/>
          </ac:spMkLst>
        </pc:spChg>
      </pc:sldChg>
      <pc:sldChg chg="addSp delSp modSp">
        <pc:chgData name="Dona Leigh Schofield, Miss" userId="S::dona.schofield@mcgill.ca::38e1b6c9-d5fe-4ea3-8f12-ecc25fd68607" providerId="AD" clId="Web-{F32107F4-E229-B270-0853-2E6BC3447BB4}" dt="2024-02-06T18:05:53.870" v="3" actId="1076"/>
        <pc:sldMkLst>
          <pc:docMk/>
          <pc:sldMk cId="25426801" sldId="318"/>
        </pc:sldMkLst>
        <pc:spChg chg="del">
          <ac:chgData name="Dona Leigh Schofield, Miss" userId="S::dona.schofield@mcgill.ca::38e1b6c9-d5fe-4ea3-8f12-ecc25fd68607" providerId="AD" clId="Web-{F32107F4-E229-B270-0853-2E6BC3447BB4}" dt="2024-02-06T18:04:40.338" v="0"/>
          <ac:spMkLst>
            <pc:docMk/>
            <pc:sldMk cId="25426801" sldId="318"/>
            <ac:spMk id="9" creationId="{96E43B87-1B60-9C0A-9BE3-C569E95F60FC}"/>
          </ac:spMkLst>
        </pc:spChg>
        <pc:picChg chg="add mod">
          <ac:chgData name="Dona Leigh Schofield, Miss" userId="S::dona.schofield@mcgill.ca::38e1b6c9-d5fe-4ea3-8f12-ecc25fd68607" providerId="AD" clId="Web-{F32107F4-E229-B270-0853-2E6BC3447BB4}" dt="2024-02-06T18:05:53.870" v="3" actId="1076"/>
          <ac:picMkLst>
            <pc:docMk/>
            <pc:sldMk cId="25426801" sldId="318"/>
            <ac:picMk id="3" creationId="{09ABEA52-89D3-0EB5-1F5F-882FB1E38D51}"/>
          </ac:picMkLst>
        </pc:picChg>
      </pc:sldChg>
    </pc:docChg>
  </pc:docChgLst>
  <pc:docChgLst>
    <pc:chgData clId="Web-{5E69F6B3-768C-6B7F-5665-5905D663F244}"/>
    <pc:docChg chg="modSld">
      <pc:chgData name="" userId="" providerId="" clId="Web-{5E69F6B3-768C-6B7F-5665-5905D663F244}" dt="2024-02-02T15:23:35.353" v="0" actId="1076"/>
      <pc:docMkLst>
        <pc:docMk/>
      </pc:docMkLst>
      <pc:sldChg chg="modSp">
        <pc:chgData name="" userId="" providerId="" clId="Web-{5E69F6B3-768C-6B7F-5665-5905D663F244}" dt="2024-02-02T15:23:35.353" v="0" actId="1076"/>
        <pc:sldMkLst>
          <pc:docMk/>
          <pc:sldMk cId="2389275097" sldId="316"/>
        </pc:sldMkLst>
        <pc:spChg chg="mod">
          <ac:chgData name="" userId="" providerId="" clId="Web-{5E69F6B3-768C-6B7F-5665-5905D663F244}" dt="2024-02-02T15:23:35.353" v="0" actId="1076"/>
          <ac:spMkLst>
            <pc:docMk/>
            <pc:sldMk cId="2389275097" sldId="316"/>
            <ac:spMk id="4" creationId="{A45C165F-BC2D-0A42-B582-A27AE4DBB9CF}"/>
          </ac:spMkLst>
        </pc:spChg>
      </pc:sldChg>
    </pc:docChg>
  </pc:docChgLst>
  <pc:docChgLst>
    <pc:chgData name="Meghana Munipalle" userId="49a8e86b-6c02-46d8-80e9-c3d5abd0f7d9" providerId="ADAL" clId="{E8881C84-1FEA-45E2-BF73-3D998D72C69D}"/>
    <pc:docChg chg="undo custSel addSld delSld modSld sldOrd">
      <pc:chgData name="Meghana Munipalle" userId="49a8e86b-6c02-46d8-80e9-c3d5abd0f7d9" providerId="ADAL" clId="{E8881C84-1FEA-45E2-BF73-3D998D72C69D}" dt="2024-07-31T18:58:18.041" v="4100" actId="20577"/>
      <pc:docMkLst>
        <pc:docMk/>
      </pc:docMkLst>
      <pc:sldChg chg="addSp delSp modSp mod">
        <pc:chgData name="Meghana Munipalle" userId="49a8e86b-6c02-46d8-80e9-c3d5abd0f7d9" providerId="ADAL" clId="{E8881C84-1FEA-45E2-BF73-3D998D72C69D}" dt="2024-07-29T19:36:23.638" v="70" actId="20577"/>
        <pc:sldMkLst>
          <pc:docMk/>
          <pc:sldMk cId="2389275097" sldId="316"/>
        </pc:sldMkLst>
        <pc:spChg chg="mod">
          <ac:chgData name="Meghana Munipalle" userId="49a8e86b-6c02-46d8-80e9-c3d5abd0f7d9" providerId="ADAL" clId="{E8881C84-1FEA-45E2-BF73-3D998D72C69D}" dt="2024-07-29T19:36:16.136" v="56" actId="20577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Meghana Munipalle" userId="49a8e86b-6c02-46d8-80e9-c3d5abd0f7d9" providerId="ADAL" clId="{E8881C84-1FEA-45E2-BF73-3D998D72C69D}" dt="2024-07-29T19:34:27.571" v="16" actId="20577"/>
          <ac:spMkLst>
            <pc:docMk/>
            <pc:sldMk cId="2389275097" sldId="316"/>
            <ac:spMk id="4" creationId="{A45C165F-BC2D-0A42-B582-A27AE4DBB9CF}"/>
          </ac:spMkLst>
        </pc:spChg>
        <pc:spChg chg="mod">
          <ac:chgData name="Meghana Munipalle" userId="49a8e86b-6c02-46d8-80e9-c3d5abd0f7d9" providerId="ADAL" clId="{E8881C84-1FEA-45E2-BF73-3D998D72C69D}" dt="2024-07-29T19:36:23.638" v="70" actId="20577"/>
          <ac:spMkLst>
            <pc:docMk/>
            <pc:sldMk cId="2389275097" sldId="316"/>
            <ac:spMk id="5" creationId="{DB57BC4C-E4DD-4EF8-4690-732D69EB13AE}"/>
          </ac:spMkLst>
        </pc:spChg>
        <pc:picChg chg="add del mod">
          <ac:chgData name="Meghana Munipalle" userId="49a8e86b-6c02-46d8-80e9-c3d5abd0f7d9" providerId="ADAL" clId="{E8881C84-1FEA-45E2-BF73-3D998D72C69D}" dt="2024-07-29T19:34:58.480" v="18" actId="478"/>
          <ac:picMkLst>
            <pc:docMk/>
            <pc:sldMk cId="2389275097" sldId="316"/>
            <ac:picMk id="6" creationId="{C930EA94-EB21-FE5B-F61E-42846A2158EF}"/>
          </ac:picMkLst>
        </pc:picChg>
        <pc:picChg chg="add mod">
          <ac:chgData name="Meghana Munipalle" userId="49a8e86b-6c02-46d8-80e9-c3d5abd0f7d9" providerId="ADAL" clId="{E8881C84-1FEA-45E2-BF73-3D998D72C69D}" dt="2024-07-29T19:36:02.313" v="30" actId="27349"/>
          <ac:picMkLst>
            <pc:docMk/>
            <pc:sldMk cId="2389275097" sldId="316"/>
            <ac:picMk id="8" creationId="{30CB321E-7322-83FE-2579-983957BA41CD}"/>
          </ac:picMkLst>
        </pc:picChg>
        <pc:picChg chg="add mod">
          <ac:chgData name="Meghana Munipalle" userId="49a8e86b-6c02-46d8-80e9-c3d5abd0f7d9" providerId="ADAL" clId="{E8881C84-1FEA-45E2-BF73-3D998D72C69D}" dt="2024-07-29T19:36:08.847" v="31" actId="27349"/>
          <ac:picMkLst>
            <pc:docMk/>
            <pc:sldMk cId="2389275097" sldId="316"/>
            <ac:picMk id="10" creationId="{A892314B-1A97-34CB-FAF1-B73231951DA7}"/>
          </ac:picMkLst>
        </pc:picChg>
      </pc:sldChg>
      <pc:sldChg chg="addSp modSp mod">
        <pc:chgData name="Meghana Munipalle" userId="49a8e86b-6c02-46d8-80e9-c3d5abd0f7d9" providerId="ADAL" clId="{E8881C84-1FEA-45E2-BF73-3D998D72C69D}" dt="2024-07-29T19:37:09.330" v="75" actId="1076"/>
        <pc:sldMkLst>
          <pc:docMk/>
          <pc:sldMk cId="3301951615" sldId="338"/>
        </pc:sldMkLst>
        <pc:picChg chg="add mod">
          <ac:chgData name="Meghana Munipalle" userId="49a8e86b-6c02-46d8-80e9-c3d5abd0f7d9" providerId="ADAL" clId="{E8881C84-1FEA-45E2-BF73-3D998D72C69D}" dt="2024-07-29T19:37:09.330" v="75" actId="1076"/>
          <ac:picMkLst>
            <pc:docMk/>
            <pc:sldMk cId="3301951615" sldId="338"/>
            <ac:picMk id="3" creationId="{E33143E5-0DB5-85C5-0BEA-8DF3AD0AEBD2}"/>
          </ac:picMkLst>
        </pc:picChg>
      </pc:sldChg>
      <pc:sldChg chg="addSp modSp mod">
        <pc:chgData name="Meghana Munipalle" userId="49a8e86b-6c02-46d8-80e9-c3d5abd0f7d9" providerId="ADAL" clId="{E8881C84-1FEA-45E2-BF73-3D998D72C69D}" dt="2024-07-31T18:58:18.041" v="4100" actId="20577"/>
        <pc:sldMkLst>
          <pc:docMk/>
          <pc:sldMk cId="742620507" sldId="353"/>
        </pc:sldMkLst>
        <pc:spChg chg="mod">
          <ac:chgData name="Meghana Munipalle" userId="49a8e86b-6c02-46d8-80e9-c3d5abd0f7d9" providerId="ADAL" clId="{E8881C84-1FEA-45E2-BF73-3D998D72C69D}" dt="2024-07-31T18:58:18.041" v="4100" actId="20577"/>
          <ac:spMkLst>
            <pc:docMk/>
            <pc:sldMk cId="742620507" sldId="353"/>
            <ac:spMk id="3" creationId="{7D6D0FD1-C3AF-4B3B-2756-C8EC565B082F}"/>
          </ac:spMkLst>
        </pc:spChg>
        <pc:picChg chg="add mod">
          <ac:chgData name="Meghana Munipalle" userId="49a8e86b-6c02-46d8-80e9-c3d5abd0f7d9" providerId="ADAL" clId="{E8881C84-1FEA-45E2-BF73-3D998D72C69D}" dt="2024-07-31T18:54:08.452" v="3789" actId="1076"/>
          <ac:picMkLst>
            <pc:docMk/>
            <pc:sldMk cId="742620507" sldId="353"/>
            <ac:picMk id="5" creationId="{56160AF5-42D7-EB1C-D7B2-72E7478A216E}"/>
          </ac:picMkLst>
        </pc:picChg>
      </pc:sldChg>
      <pc:sldChg chg="modSp mod">
        <pc:chgData name="Meghana Munipalle" userId="49a8e86b-6c02-46d8-80e9-c3d5abd0f7d9" providerId="ADAL" clId="{E8881C84-1FEA-45E2-BF73-3D998D72C69D}" dt="2024-07-31T18:56:12.944" v="4060" actId="20577"/>
        <pc:sldMkLst>
          <pc:docMk/>
          <pc:sldMk cId="130104463" sldId="354"/>
        </pc:sldMkLst>
        <pc:spChg chg="mod">
          <ac:chgData name="Meghana Munipalle" userId="49a8e86b-6c02-46d8-80e9-c3d5abd0f7d9" providerId="ADAL" clId="{E8881C84-1FEA-45E2-BF73-3D998D72C69D}" dt="2024-07-31T18:56:12.944" v="4060" actId="20577"/>
          <ac:spMkLst>
            <pc:docMk/>
            <pc:sldMk cId="130104463" sldId="354"/>
            <ac:spMk id="3" creationId="{91FB88F1-CC08-E82A-389D-4944ADCE6F22}"/>
          </ac:spMkLst>
        </pc:spChg>
      </pc:sldChg>
      <pc:sldChg chg="addSp modSp del mod">
        <pc:chgData name="Meghana Munipalle" userId="49a8e86b-6c02-46d8-80e9-c3d5abd0f7d9" providerId="ADAL" clId="{E8881C84-1FEA-45E2-BF73-3D998D72C69D}" dt="2024-07-29T20:11:19.957" v="617" actId="47"/>
        <pc:sldMkLst>
          <pc:docMk/>
          <pc:sldMk cId="881190522" sldId="355"/>
        </pc:sldMkLst>
        <pc:spChg chg="mod">
          <ac:chgData name="Meghana Munipalle" userId="49a8e86b-6c02-46d8-80e9-c3d5abd0f7d9" providerId="ADAL" clId="{E8881C84-1FEA-45E2-BF73-3D998D72C69D}" dt="2024-07-29T19:49:04.710" v="114" actId="20577"/>
          <ac:spMkLst>
            <pc:docMk/>
            <pc:sldMk cId="881190522" sldId="355"/>
            <ac:spMk id="2" creationId="{156B713D-A932-5DB9-DD72-CB054DE9BF96}"/>
          </ac:spMkLst>
        </pc:spChg>
        <pc:spChg chg="mod">
          <ac:chgData name="Meghana Munipalle" userId="49a8e86b-6c02-46d8-80e9-c3d5abd0f7d9" providerId="ADAL" clId="{E8881C84-1FEA-45E2-BF73-3D998D72C69D}" dt="2024-07-29T19:51:06.537" v="390" actId="113"/>
          <ac:spMkLst>
            <pc:docMk/>
            <pc:sldMk cId="881190522" sldId="355"/>
            <ac:spMk id="3" creationId="{2E76679A-860D-ADB4-13E2-42A97ED709E5}"/>
          </ac:spMkLst>
        </pc:spChg>
        <pc:spChg chg="add mod">
          <ac:chgData name="Meghana Munipalle" userId="49a8e86b-6c02-46d8-80e9-c3d5abd0f7d9" providerId="ADAL" clId="{E8881C84-1FEA-45E2-BF73-3D998D72C69D}" dt="2024-07-29T19:58:36.110" v="564" actId="113"/>
          <ac:spMkLst>
            <pc:docMk/>
            <pc:sldMk cId="881190522" sldId="355"/>
            <ac:spMk id="4" creationId="{847B61E0-B302-D18B-E5DD-68E222DA58F9}"/>
          </ac:spMkLst>
        </pc:spChg>
        <pc:picChg chg="add mod">
          <ac:chgData name="Meghana Munipalle" userId="49a8e86b-6c02-46d8-80e9-c3d5abd0f7d9" providerId="ADAL" clId="{E8881C84-1FEA-45E2-BF73-3D998D72C69D}" dt="2024-07-29T19:59:33.737" v="590" actId="1076"/>
          <ac:picMkLst>
            <pc:docMk/>
            <pc:sldMk cId="881190522" sldId="355"/>
            <ac:picMk id="6" creationId="{0398E10F-DE4D-E1FA-95C7-7893C9145D8D}"/>
          </ac:picMkLst>
        </pc:picChg>
      </pc:sldChg>
      <pc:sldChg chg="addSp modSp mod">
        <pc:chgData name="Meghana Munipalle" userId="49a8e86b-6c02-46d8-80e9-c3d5abd0f7d9" providerId="ADAL" clId="{E8881C84-1FEA-45E2-BF73-3D998D72C69D}" dt="2024-07-31T18:31:44.810" v="3084" actId="20577"/>
        <pc:sldMkLst>
          <pc:docMk/>
          <pc:sldMk cId="4058847968" sldId="356"/>
        </pc:sldMkLst>
        <pc:spChg chg="mod">
          <ac:chgData name="Meghana Munipalle" userId="49a8e86b-6c02-46d8-80e9-c3d5abd0f7d9" providerId="ADAL" clId="{E8881C84-1FEA-45E2-BF73-3D998D72C69D}" dt="2024-07-31T18:29:28.173" v="2869" actId="20577"/>
          <ac:spMkLst>
            <pc:docMk/>
            <pc:sldMk cId="4058847968" sldId="356"/>
            <ac:spMk id="2" creationId="{53CBBA7D-1594-EE6B-6BB6-BD748EA0E46B}"/>
          </ac:spMkLst>
        </pc:spChg>
        <pc:spChg chg="mod">
          <ac:chgData name="Meghana Munipalle" userId="49a8e86b-6c02-46d8-80e9-c3d5abd0f7d9" providerId="ADAL" clId="{E8881C84-1FEA-45E2-BF73-3D998D72C69D}" dt="2024-07-31T18:31:44.810" v="3084" actId="20577"/>
          <ac:spMkLst>
            <pc:docMk/>
            <pc:sldMk cId="4058847968" sldId="356"/>
            <ac:spMk id="3" creationId="{92B3CF15-8D40-7ADE-D955-2B04194DBA64}"/>
          </ac:spMkLst>
        </pc:spChg>
        <pc:spChg chg="add mod">
          <ac:chgData name="Meghana Munipalle" userId="49a8e86b-6c02-46d8-80e9-c3d5abd0f7d9" providerId="ADAL" clId="{E8881C84-1FEA-45E2-BF73-3D998D72C69D}" dt="2024-07-31T18:29:12.750" v="2833" actId="20577"/>
          <ac:spMkLst>
            <pc:docMk/>
            <pc:sldMk cId="4058847968" sldId="356"/>
            <ac:spMk id="4" creationId="{8AD3E699-50CB-AFAC-B1B0-600C235C0DB3}"/>
          </ac:spMkLst>
        </pc:spChg>
      </pc:sldChg>
      <pc:sldChg chg="modSp add mod ord">
        <pc:chgData name="Meghana Munipalle" userId="49a8e86b-6c02-46d8-80e9-c3d5abd0f7d9" providerId="ADAL" clId="{E8881C84-1FEA-45E2-BF73-3D998D72C69D}" dt="2024-07-31T16:27:49.185" v="2706"/>
        <pc:sldMkLst>
          <pc:docMk/>
          <pc:sldMk cId="308552829" sldId="357"/>
        </pc:sldMkLst>
        <pc:spChg chg="mod">
          <ac:chgData name="Meghana Munipalle" userId="49a8e86b-6c02-46d8-80e9-c3d5abd0f7d9" providerId="ADAL" clId="{E8881C84-1FEA-45E2-BF73-3D998D72C69D}" dt="2024-07-29T19:37:45.153" v="84" actId="20577"/>
          <ac:spMkLst>
            <pc:docMk/>
            <pc:sldMk cId="308552829" sldId="357"/>
            <ac:spMk id="2" creationId="{E03CDE7B-F6E0-3F35-CA16-9CBD538BDDC8}"/>
          </ac:spMkLst>
        </pc:spChg>
      </pc:sldChg>
      <pc:sldChg chg="addSp delSp modSp add mod ord">
        <pc:chgData name="Meghana Munipalle" userId="49a8e86b-6c02-46d8-80e9-c3d5abd0f7d9" providerId="ADAL" clId="{E8881C84-1FEA-45E2-BF73-3D998D72C69D}" dt="2024-07-31T15:41:32.684" v="2619"/>
        <pc:sldMkLst>
          <pc:docMk/>
          <pc:sldMk cId="1722099210" sldId="358"/>
        </pc:sldMkLst>
        <pc:spChg chg="mod">
          <ac:chgData name="Meghana Munipalle" userId="49a8e86b-6c02-46d8-80e9-c3d5abd0f7d9" providerId="ADAL" clId="{E8881C84-1FEA-45E2-BF73-3D998D72C69D}" dt="2024-07-29T19:49:43.003" v="196" actId="20577"/>
          <ac:spMkLst>
            <pc:docMk/>
            <pc:sldMk cId="1722099210" sldId="358"/>
            <ac:spMk id="2" creationId="{156B713D-A932-5DB9-DD72-CB054DE9BF96}"/>
          </ac:spMkLst>
        </pc:spChg>
        <pc:spChg chg="del">
          <ac:chgData name="Meghana Munipalle" userId="49a8e86b-6c02-46d8-80e9-c3d5abd0f7d9" providerId="ADAL" clId="{E8881C84-1FEA-45E2-BF73-3D998D72C69D}" dt="2024-07-29T19:49:48.512" v="197" actId="478"/>
          <ac:spMkLst>
            <pc:docMk/>
            <pc:sldMk cId="1722099210" sldId="358"/>
            <ac:spMk id="3" creationId="{2E76679A-860D-ADB4-13E2-42A97ED709E5}"/>
          </ac:spMkLst>
        </pc:spChg>
        <pc:spChg chg="add mod">
          <ac:chgData name="Meghana Munipalle" userId="49a8e86b-6c02-46d8-80e9-c3d5abd0f7d9" providerId="ADAL" clId="{E8881C84-1FEA-45E2-BF73-3D998D72C69D}" dt="2024-07-31T15:41:32.684" v="2619"/>
          <ac:spMkLst>
            <pc:docMk/>
            <pc:sldMk cId="1722099210" sldId="358"/>
            <ac:spMk id="3" creationId="{6CB5F538-A08B-BBC0-D32D-1486642C44EE}"/>
          </ac:spMkLst>
        </pc:spChg>
        <pc:spChg chg="add del mod">
          <ac:chgData name="Meghana Munipalle" userId="49a8e86b-6c02-46d8-80e9-c3d5abd0f7d9" providerId="ADAL" clId="{E8881C84-1FEA-45E2-BF73-3D998D72C69D}" dt="2024-07-29T19:50:03.008" v="224" actId="27636"/>
          <ac:spMkLst>
            <pc:docMk/>
            <pc:sldMk cId="1722099210" sldId="358"/>
            <ac:spMk id="5" creationId="{A9549127-4967-1867-8F24-449C7797E17E}"/>
          </ac:spMkLst>
        </pc:spChg>
        <pc:spChg chg="add del mod">
          <ac:chgData name="Meghana Munipalle" userId="49a8e86b-6c02-46d8-80e9-c3d5abd0f7d9" providerId="ADAL" clId="{E8881C84-1FEA-45E2-BF73-3D998D72C69D}" dt="2024-07-29T20:09:41.427" v="601" actId="478"/>
          <ac:spMkLst>
            <pc:docMk/>
            <pc:sldMk cId="1722099210" sldId="358"/>
            <ac:spMk id="6" creationId="{9123DAB2-3A12-0981-8DF8-BBF2D74B2F58}"/>
          </ac:spMkLst>
        </pc:spChg>
        <pc:picChg chg="add mod">
          <ac:chgData name="Meghana Munipalle" userId="49a8e86b-6c02-46d8-80e9-c3d5abd0f7d9" providerId="ADAL" clId="{E8881C84-1FEA-45E2-BF73-3D998D72C69D}" dt="2024-07-29T20:09:50.761" v="606" actId="1076"/>
          <ac:picMkLst>
            <pc:docMk/>
            <pc:sldMk cId="1722099210" sldId="358"/>
            <ac:picMk id="8" creationId="{5E82D7F7-CB99-AABA-0AC0-26E3B161DDAF}"/>
          </ac:picMkLst>
        </pc:picChg>
      </pc:sldChg>
      <pc:sldChg chg="addSp delSp modSp add mod">
        <pc:chgData name="Meghana Munipalle" userId="49a8e86b-6c02-46d8-80e9-c3d5abd0f7d9" providerId="ADAL" clId="{E8881C84-1FEA-45E2-BF73-3D998D72C69D}" dt="2024-07-31T15:41:35.813" v="2621"/>
        <pc:sldMkLst>
          <pc:docMk/>
          <pc:sldMk cId="2087581033" sldId="359"/>
        </pc:sldMkLst>
        <pc:spChg chg="mod">
          <ac:chgData name="Meghana Munipalle" userId="49a8e86b-6c02-46d8-80e9-c3d5abd0f7d9" providerId="ADAL" clId="{E8881C84-1FEA-45E2-BF73-3D998D72C69D}" dt="2024-07-29T19:53:41.196" v="405" actId="20577"/>
          <ac:spMkLst>
            <pc:docMk/>
            <pc:sldMk cId="2087581033" sldId="359"/>
            <ac:spMk id="2" creationId="{156B713D-A932-5DB9-DD72-CB054DE9BF96}"/>
          </ac:spMkLst>
        </pc:spChg>
        <pc:spChg chg="del mod">
          <ac:chgData name="Meghana Munipalle" userId="49a8e86b-6c02-46d8-80e9-c3d5abd0f7d9" providerId="ADAL" clId="{E8881C84-1FEA-45E2-BF73-3D998D72C69D}" dt="2024-07-31T14:22:08.187" v="1100" actId="478"/>
          <ac:spMkLst>
            <pc:docMk/>
            <pc:sldMk cId="2087581033" sldId="359"/>
            <ac:spMk id="3" creationId="{2E76679A-860D-ADB4-13E2-42A97ED709E5}"/>
          </ac:spMkLst>
        </pc:spChg>
        <pc:spChg chg="add mod">
          <ac:chgData name="Meghana Munipalle" userId="49a8e86b-6c02-46d8-80e9-c3d5abd0f7d9" providerId="ADAL" clId="{E8881C84-1FEA-45E2-BF73-3D998D72C69D}" dt="2024-07-29T19:58:41.359" v="565"/>
          <ac:spMkLst>
            <pc:docMk/>
            <pc:sldMk cId="2087581033" sldId="359"/>
            <ac:spMk id="4" creationId="{A3A87417-9128-F899-8D5E-848E0B8FCBE2}"/>
          </ac:spMkLst>
        </pc:spChg>
        <pc:spChg chg="add del mod">
          <ac:chgData name="Meghana Munipalle" userId="49a8e86b-6c02-46d8-80e9-c3d5abd0f7d9" providerId="ADAL" clId="{E8881C84-1FEA-45E2-BF73-3D998D72C69D}" dt="2024-07-31T14:22:10.216" v="1101" actId="478"/>
          <ac:spMkLst>
            <pc:docMk/>
            <pc:sldMk cId="2087581033" sldId="359"/>
            <ac:spMk id="6" creationId="{D2B75D98-5FB0-03D7-F74E-328C62F711B5}"/>
          </ac:spMkLst>
        </pc:spChg>
        <pc:spChg chg="add mod">
          <ac:chgData name="Meghana Munipalle" userId="49a8e86b-6c02-46d8-80e9-c3d5abd0f7d9" providerId="ADAL" clId="{E8881C84-1FEA-45E2-BF73-3D998D72C69D}" dt="2024-07-31T14:24:19.580" v="1137" actId="1076"/>
          <ac:spMkLst>
            <pc:docMk/>
            <pc:sldMk cId="2087581033" sldId="359"/>
            <ac:spMk id="11" creationId="{EC39C735-11F3-7134-1480-6D68F29002E2}"/>
          </ac:spMkLst>
        </pc:spChg>
        <pc:spChg chg="add mod">
          <ac:chgData name="Meghana Munipalle" userId="49a8e86b-6c02-46d8-80e9-c3d5abd0f7d9" providerId="ADAL" clId="{E8881C84-1FEA-45E2-BF73-3D998D72C69D}" dt="2024-07-31T14:24:32.457" v="1157" actId="14100"/>
          <ac:spMkLst>
            <pc:docMk/>
            <pc:sldMk cId="2087581033" sldId="359"/>
            <ac:spMk id="12" creationId="{EA41F2FB-F7E0-80F5-E367-7114259A1180}"/>
          </ac:spMkLst>
        </pc:spChg>
        <pc:spChg chg="add mod">
          <ac:chgData name="Meghana Munipalle" userId="49a8e86b-6c02-46d8-80e9-c3d5abd0f7d9" providerId="ADAL" clId="{E8881C84-1FEA-45E2-BF73-3D998D72C69D}" dt="2024-07-31T15:41:35.813" v="2621"/>
          <ac:spMkLst>
            <pc:docMk/>
            <pc:sldMk cId="2087581033" sldId="359"/>
            <ac:spMk id="13" creationId="{EF849EFD-7A03-2B76-D400-A35518252450}"/>
          </ac:spMkLst>
        </pc:spChg>
        <pc:picChg chg="add mod ord">
          <ac:chgData name="Meghana Munipalle" userId="49a8e86b-6c02-46d8-80e9-c3d5abd0f7d9" providerId="ADAL" clId="{E8881C84-1FEA-45E2-BF73-3D998D72C69D}" dt="2024-07-31T14:23:38.559" v="1110" actId="1076"/>
          <ac:picMkLst>
            <pc:docMk/>
            <pc:sldMk cId="2087581033" sldId="359"/>
            <ac:picMk id="8" creationId="{73D951E4-8445-80AA-1878-47E13DE2ED7F}"/>
          </ac:picMkLst>
        </pc:picChg>
        <pc:picChg chg="add mod">
          <ac:chgData name="Meghana Munipalle" userId="49a8e86b-6c02-46d8-80e9-c3d5abd0f7d9" providerId="ADAL" clId="{E8881C84-1FEA-45E2-BF73-3D998D72C69D}" dt="2024-07-31T14:23:37.141" v="1109" actId="1076"/>
          <ac:picMkLst>
            <pc:docMk/>
            <pc:sldMk cId="2087581033" sldId="359"/>
            <ac:picMk id="10" creationId="{46C80707-E435-A8E4-DB13-4ABBD8FB7008}"/>
          </ac:picMkLst>
        </pc:picChg>
      </pc:sldChg>
      <pc:sldChg chg="addSp modSp add mod ord">
        <pc:chgData name="Meghana Munipalle" userId="49a8e86b-6c02-46d8-80e9-c3d5abd0f7d9" providerId="ADAL" clId="{E8881C84-1FEA-45E2-BF73-3D998D72C69D}" dt="2024-07-31T15:41:27.617" v="2618" actId="404"/>
        <pc:sldMkLst>
          <pc:docMk/>
          <pc:sldMk cId="4069519662" sldId="360"/>
        </pc:sldMkLst>
        <pc:spChg chg="mod">
          <ac:chgData name="Meghana Munipalle" userId="49a8e86b-6c02-46d8-80e9-c3d5abd0f7d9" providerId="ADAL" clId="{E8881C84-1FEA-45E2-BF73-3D998D72C69D}" dt="2024-07-31T12:21:06.608" v="728" actId="20577"/>
          <ac:spMkLst>
            <pc:docMk/>
            <pc:sldMk cId="4069519662" sldId="360"/>
            <ac:spMk id="2" creationId="{156B713D-A932-5DB9-DD72-CB054DE9BF96}"/>
          </ac:spMkLst>
        </pc:spChg>
        <pc:spChg chg="mod">
          <ac:chgData name="Meghana Munipalle" userId="49a8e86b-6c02-46d8-80e9-c3d5abd0f7d9" providerId="ADAL" clId="{E8881C84-1FEA-45E2-BF73-3D998D72C69D}" dt="2024-07-31T14:34:03.887" v="1506" actId="20577"/>
          <ac:spMkLst>
            <pc:docMk/>
            <pc:sldMk cId="4069519662" sldId="360"/>
            <ac:spMk id="3" creationId="{2E76679A-860D-ADB4-13E2-42A97ED709E5}"/>
          </ac:spMkLst>
        </pc:spChg>
        <pc:spChg chg="add mod">
          <ac:chgData name="Meghana Munipalle" userId="49a8e86b-6c02-46d8-80e9-c3d5abd0f7d9" providerId="ADAL" clId="{E8881C84-1FEA-45E2-BF73-3D998D72C69D}" dt="2024-07-29T19:59:01.039" v="585" actId="20577"/>
          <ac:spMkLst>
            <pc:docMk/>
            <pc:sldMk cId="4069519662" sldId="360"/>
            <ac:spMk id="4" creationId="{9DC52513-CC05-A9C0-9ECB-E3A71D75926A}"/>
          </ac:spMkLst>
        </pc:spChg>
        <pc:spChg chg="add mod">
          <ac:chgData name="Meghana Munipalle" userId="49a8e86b-6c02-46d8-80e9-c3d5abd0f7d9" providerId="ADAL" clId="{E8881C84-1FEA-45E2-BF73-3D998D72C69D}" dt="2024-07-31T15:41:27.617" v="2618" actId="404"/>
          <ac:spMkLst>
            <pc:docMk/>
            <pc:sldMk cId="4069519662" sldId="360"/>
            <ac:spMk id="5" creationId="{8CB86F62-CF30-880C-9288-057179D17B00}"/>
          </ac:spMkLst>
        </pc:spChg>
      </pc:sldChg>
      <pc:sldChg chg="addSp delSp modSp add mod ord modNotesTx">
        <pc:chgData name="Meghana Munipalle" userId="49a8e86b-6c02-46d8-80e9-c3d5abd0f7d9" providerId="ADAL" clId="{E8881C84-1FEA-45E2-BF73-3D998D72C69D}" dt="2024-07-31T15:41:33.598" v="2620"/>
        <pc:sldMkLst>
          <pc:docMk/>
          <pc:sldMk cId="4089815534" sldId="361"/>
        </pc:sldMkLst>
        <pc:spChg chg="mod">
          <ac:chgData name="Meghana Munipalle" userId="49a8e86b-6c02-46d8-80e9-c3d5abd0f7d9" providerId="ADAL" clId="{E8881C84-1FEA-45E2-BF73-3D998D72C69D}" dt="2024-07-29T20:14:18.516" v="627" actId="20577"/>
          <ac:spMkLst>
            <pc:docMk/>
            <pc:sldMk cId="4089815534" sldId="361"/>
            <ac:spMk id="3" creationId="{2E76679A-860D-ADB4-13E2-42A97ED709E5}"/>
          </ac:spMkLst>
        </pc:spChg>
        <pc:spChg chg="add del mod">
          <ac:chgData name="Meghana Munipalle" userId="49a8e86b-6c02-46d8-80e9-c3d5abd0f7d9" providerId="ADAL" clId="{E8881C84-1FEA-45E2-BF73-3D998D72C69D}" dt="2024-07-29T20:11:52.110" v="621" actId="478"/>
          <ac:spMkLst>
            <pc:docMk/>
            <pc:sldMk cId="4089815534" sldId="361"/>
            <ac:spMk id="5" creationId="{0489E392-36BD-D48E-F88C-6F196DEE451C}"/>
          </ac:spMkLst>
        </pc:spChg>
        <pc:spChg chg="add mod">
          <ac:chgData name="Meghana Munipalle" userId="49a8e86b-6c02-46d8-80e9-c3d5abd0f7d9" providerId="ADAL" clId="{E8881C84-1FEA-45E2-BF73-3D998D72C69D}" dt="2024-07-31T15:41:33.598" v="2620"/>
          <ac:spMkLst>
            <pc:docMk/>
            <pc:sldMk cId="4089815534" sldId="361"/>
            <ac:spMk id="5" creationId="{0CB1D8F5-5298-7732-CA3D-21E3F7AE9497}"/>
          </ac:spMkLst>
        </pc:spChg>
      </pc:sldChg>
      <pc:sldChg chg="addSp modSp add">
        <pc:chgData name="Meghana Munipalle" userId="49a8e86b-6c02-46d8-80e9-c3d5abd0f7d9" providerId="ADAL" clId="{E8881C84-1FEA-45E2-BF73-3D998D72C69D}" dt="2024-07-31T15:41:38.321" v="2622"/>
        <pc:sldMkLst>
          <pc:docMk/>
          <pc:sldMk cId="1763546542" sldId="362"/>
        </pc:sldMkLst>
        <pc:spChg chg="add mod">
          <ac:chgData name="Meghana Munipalle" userId="49a8e86b-6c02-46d8-80e9-c3d5abd0f7d9" providerId="ADAL" clId="{E8881C84-1FEA-45E2-BF73-3D998D72C69D}" dt="2024-07-31T15:41:38.321" v="2622"/>
          <ac:spMkLst>
            <pc:docMk/>
            <pc:sldMk cId="1763546542" sldId="362"/>
            <ac:spMk id="5" creationId="{BAB489F5-9248-EBAB-EF4D-68BCF95898E5}"/>
          </ac:spMkLst>
        </pc:spChg>
      </pc:sldChg>
      <pc:sldChg chg="modSp add del mod ord">
        <pc:chgData name="Meghana Munipalle" userId="49a8e86b-6c02-46d8-80e9-c3d5abd0f7d9" providerId="ADAL" clId="{E8881C84-1FEA-45E2-BF73-3D998D72C69D}" dt="2024-07-29T20:11:21.232" v="618" actId="47"/>
        <pc:sldMkLst>
          <pc:docMk/>
          <pc:sldMk cId="3271382872" sldId="362"/>
        </pc:sldMkLst>
        <pc:spChg chg="mod">
          <ac:chgData name="Meghana Munipalle" userId="49a8e86b-6c02-46d8-80e9-c3d5abd0f7d9" providerId="ADAL" clId="{E8881C84-1FEA-45E2-BF73-3D998D72C69D}" dt="2024-07-29T20:11:01.252" v="614" actId="113"/>
          <ac:spMkLst>
            <pc:docMk/>
            <pc:sldMk cId="3271382872" sldId="362"/>
            <ac:spMk id="3" creationId="{2E76679A-860D-ADB4-13E2-42A97ED709E5}"/>
          </ac:spMkLst>
        </pc:spChg>
      </pc:sldChg>
      <pc:sldChg chg="addSp modSp add mod ord">
        <pc:chgData name="Meghana Munipalle" userId="49a8e86b-6c02-46d8-80e9-c3d5abd0f7d9" providerId="ADAL" clId="{E8881C84-1FEA-45E2-BF73-3D998D72C69D}" dt="2024-07-31T15:41:39.388" v="2623"/>
        <pc:sldMkLst>
          <pc:docMk/>
          <pc:sldMk cId="4195315406" sldId="363"/>
        </pc:sldMkLst>
        <pc:spChg chg="mod">
          <ac:chgData name="Meghana Munipalle" userId="49a8e86b-6c02-46d8-80e9-c3d5abd0f7d9" providerId="ADAL" clId="{E8881C84-1FEA-45E2-BF73-3D998D72C69D}" dt="2024-07-31T15:39:40.538" v="2557" actId="20577"/>
          <ac:spMkLst>
            <pc:docMk/>
            <pc:sldMk cId="4195315406" sldId="363"/>
            <ac:spMk id="2" creationId="{156B713D-A932-5DB9-DD72-CB054DE9BF96}"/>
          </ac:spMkLst>
        </pc:spChg>
        <pc:spChg chg="mod">
          <ac:chgData name="Meghana Munipalle" userId="49a8e86b-6c02-46d8-80e9-c3d5abd0f7d9" providerId="ADAL" clId="{E8881C84-1FEA-45E2-BF73-3D998D72C69D}" dt="2024-07-31T15:37:46.138" v="2534" actId="27636"/>
          <ac:spMkLst>
            <pc:docMk/>
            <pc:sldMk cId="4195315406" sldId="363"/>
            <ac:spMk id="3" creationId="{2E76679A-860D-ADB4-13E2-42A97ED709E5}"/>
          </ac:spMkLst>
        </pc:spChg>
        <pc:spChg chg="add mod">
          <ac:chgData name="Meghana Munipalle" userId="49a8e86b-6c02-46d8-80e9-c3d5abd0f7d9" providerId="ADAL" clId="{E8881C84-1FEA-45E2-BF73-3D998D72C69D}" dt="2024-07-31T15:41:39.388" v="2623"/>
          <ac:spMkLst>
            <pc:docMk/>
            <pc:sldMk cId="4195315406" sldId="363"/>
            <ac:spMk id="5" creationId="{557CE024-94F7-C67F-0D34-CFBA5BE137D8}"/>
          </ac:spMkLst>
        </pc:spChg>
      </pc:sldChg>
      <pc:sldChg chg="addSp delSp modSp add mod ord">
        <pc:chgData name="Meghana Munipalle" userId="49a8e86b-6c02-46d8-80e9-c3d5abd0f7d9" providerId="ADAL" clId="{E8881C84-1FEA-45E2-BF73-3D998D72C69D}" dt="2024-07-31T18:48:28.664" v="3416" actId="1076"/>
        <pc:sldMkLst>
          <pc:docMk/>
          <pc:sldMk cId="3265122920" sldId="364"/>
        </pc:sldMkLst>
        <pc:spChg chg="mod">
          <ac:chgData name="Meghana Munipalle" userId="49a8e86b-6c02-46d8-80e9-c3d5abd0f7d9" providerId="ADAL" clId="{E8881C84-1FEA-45E2-BF73-3D998D72C69D}" dt="2024-07-31T15:40:57.041" v="2578" actId="20577"/>
          <ac:spMkLst>
            <pc:docMk/>
            <pc:sldMk cId="3265122920" sldId="364"/>
            <ac:spMk id="2" creationId="{156B713D-A932-5DB9-DD72-CB054DE9BF96}"/>
          </ac:spMkLst>
        </pc:spChg>
        <pc:spChg chg="del">
          <ac:chgData name="Meghana Munipalle" userId="49a8e86b-6c02-46d8-80e9-c3d5abd0f7d9" providerId="ADAL" clId="{E8881C84-1FEA-45E2-BF73-3D998D72C69D}" dt="2024-07-31T15:40:59.201" v="2579" actId="478"/>
          <ac:spMkLst>
            <pc:docMk/>
            <pc:sldMk cId="3265122920" sldId="364"/>
            <ac:spMk id="3" creationId="{2E76679A-860D-ADB4-13E2-42A97ED709E5}"/>
          </ac:spMkLst>
        </pc:spChg>
        <pc:spChg chg="add mod">
          <ac:chgData name="Meghana Munipalle" userId="49a8e86b-6c02-46d8-80e9-c3d5abd0f7d9" providerId="ADAL" clId="{E8881C84-1FEA-45E2-BF73-3D998D72C69D}" dt="2024-07-31T15:43:46.641" v="2701" actId="20577"/>
          <ac:spMkLst>
            <pc:docMk/>
            <pc:sldMk cId="3265122920" sldId="364"/>
            <ac:spMk id="6" creationId="{1BE68D0B-870C-8074-7821-1038F8D6DED2}"/>
          </ac:spMkLst>
        </pc:spChg>
        <pc:spChg chg="add mod">
          <ac:chgData name="Meghana Munipalle" userId="49a8e86b-6c02-46d8-80e9-c3d5abd0f7d9" providerId="ADAL" clId="{E8881C84-1FEA-45E2-BF73-3D998D72C69D}" dt="2024-07-31T15:41:51.591" v="2644" actId="14100"/>
          <ac:spMkLst>
            <pc:docMk/>
            <pc:sldMk cId="3265122920" sldId="364"/>
            <ac:spMk id="7" creationId="{07EDE475-E2D6-FB6E-6808-C5C13676A13B}"/>
          </ac:spMkLst>
        </pc:spChg>
        <pc:picChg chg="add mod">
          <ac:chgData name="Meghana Munipalle" userId="49a8e86b-6c02-46d8-80e9-c3d5abd0f7d9" providerId="ADAL" clId="{E8881C84-1FEA-45E2-BF73-3D998D72C69D}" dt="2024-07-31T18:48:18.102" v="3410" actId="1076"/>
          <ac:picMkLst>
            <pc:docMk/>
            <pc:sldMk cId="3265122920" sldId="364"/>
            <ac:picMk id="9" creationId="{E709CD4B-FAC4-3F41-E46D-292D4F4B8280}"/>
          </ac:picMkLst>
        </pc:picChg>
        <pc:picChg chg="add mod">
          <ac:chgData name="Meghana Munipalle" userId="49a8e86b-6c02-46d8-80e9-c3d5abd0f7d9" providerId="ADAL" clId="{E8881C84-1FEA-45E2-BF73-3D998D72C69D}" dt="2024-07-31T18:48:28.664" v="3416" actId="1076"/>
          <ac:picMkLst>
            <pc:docMk/>
            <pc:sldMk cId="3265122920" sldId="364"/>
            <ac:picMk id="11" creationId="{931D8B7B-D56A-50A5-3696-B9238EBAFC30}"/>
          </ac:picMkLst>
        </pc:picChg>
      </pc:sldChg>
      <pc:sldChg chg="addSp delSp modSp add mod ord">
        <pc:chgData name="Meghana Munipalle" userId="49a8e86b-6c02-46d8-80e9-c3d5abd0f7d9" providerId="ADAL" clId="{E8881C84-1FEA-45E2-BF73-3D998D72C69D}" dt="2024-07-31T18:24:48.813" v="2810"/>
        <pc:sldMkLst>
          <pc:docMk/>
          <pc:sldMk cId="3842790962" sldId="365"/>
        </pc:sldMkLst>
        <pc:spChg chg="mod">
          <ac:chgData name="Meghana Munipalle" userId="49a8e86b-6c02-46d8-80e9-c3d5abd0f7d9" providerId="ADAL" clId="{E8881C84-1FEA-45E2-BF73-3D998D72C69D}" dt="2024-07-31T18:24:05.783" v="2729" actId="20577"/>
          <ac:spMkLst>
            <pc:docMk/>
            <pc:sldMk cId="3842790962" sldId="365"/>
            <ac:spMk id="2" creationId="{156B713D-A932-5DB9-DD72-CB054DE9BF96}"/>
          </ac:spMkLst>
        </pc:spChg>
        <pc:spChg chg="mod">
          <ac:chgData name="Meghana Munipalle" userId="49a8e86b-6c02-46d8-80e9-c3d5abd0f7d9" providerId="ADAL" clId="{E8881C84-1FEA-45E2-BF73-3D998D72C69D}" dt="2024-07-31T18:24:35.349" v="2808" actId="403"/>
          <ac:spMkLst>
            <pc:docMk/>
            <pc:sldMk cId="3842790962" sldId="365"/>
            <ac:spMk id="3" creationId="{2E76679A-860D-ADB4-13E2-42A97ED709E5}"/>
          </ac:spMkLst>
        </pc:spChg>
        <pc:spChg chg="del">
          <ac:chgData name="Meghana Munipalle" userId="49a8e86b-6c02-46d8-80e9-c3d5abd0f7d9" providerId="ADAL" clId="{E8881C84-1FEA-45E2-BF73-3D998D72C69D}" dt="2024-07-31T18:24:45.466" v="2809" actId="478"/>
          <ac:spMkLst>
            <pc:docMk/>
            <pc:sldMk cId="3842790962" sldId="365"/>
            <ac:spMk id="5" creationId="{557CE024-94F7-C67F-0D34-CFBA5BE137D8}"/>
          </ac:spMkLst>
        </pc:spChg>
        <pc:spChg chg="add mod">
          <ac:chgData name="Meghana Munipalle" userId="49a8e86b-6c02-46d8-80e9-c3d5abd0f7d9" providerId="ADAL" clId="{E8881C84-1FEA-45E2-BF73-3D998D72C69D}" dt="2024-07-31T18:24:48.813" v="2810"/>
          <ac:spMkLst>
            <pc:docMk/>
            <pc:sldMk cId="3842790962" sldId="365"/>
            <ac:spMk id="6" creationId="{88DDB1EE-43A7-3C80-4CB5-F5C29938FAED}"/>
          </ac:spMkLst>
        </pc:spChg>
      </pc:sldChg>
      <pc:sldChg chg="addSp delSp modSp add mod">
        <pc:chgData name="Meghana Munipalle" userId="49a8e86b-6c02-46d8-80e9-c3d5abd0f7d9" providerId="ADAL" clId="{E8881C84-1FEA-45E2-BF73-3D998D72C69D}" dt="2024-07-31T18:40:41.945" v="3402" actId="478"/>
        <pc:sldMkLst>
          <pc:docMk/>
          <pc:sldMk cId="3204473972" sldId="366"/>
        </pc:sldMkLst>
        <pc:spChg chg="mod">
          <ac:chgData name="Meghana Munipalle" userId="49a8e86b-6c02-46d8-80e9-c3d5abd0f7d9" providerId="ADAL" clId="{E8881C84-1FEA-45E2-BF73-3D998D72C69D}" dt="2024-07-31T18:31:56.977" v="3117" actId="20577"/>
          <ac:spMkLst>
            <pc:docMk/>
            <pc:sldMk cId="3204473972" sldId="366"/>
            <ac:spMk id="2" creationId="{53CBBA7D-1594-EE6B-6BB6-BD748EA0E46B}"/>
          </ac:spMkLst>
        </pc:spChg>
        <pc:spChg chg="del">
          <ac:chgData name="Meghana Munipalle" userId="49a8e86b-6c02-46d8-80e9-c3d5abd0f7d9" providerId="ADAL" clId="{E8881C84-1FEA-45E2-BF73-3D998D72C69D}" dt="2024-07-31T18:32:00.304" v="3118" actId="478"/>
          <ac:spMkLst>
            <pc:docMk/>
            <pc:sldMk cId="3204473972" sldId="366"/>
            <ac:spMk id="3" creationId="{92B3CF15-8D40-7ADE-D955-2B04194DBA64}"/>
          </ac:spMkLst>
        </pc:spChg>
        <pc:spChg chg="add mod">
          <ac:chgData name="Meghana Munipalle" userId="49a8e86b-6c02-46d8-80e9-c3d5abd0f7d9" providerId="ADAL" clId="{E8881C84-1FEA-45E2-BF73-3D998D72C69D}" dt="2024-07-31T18:32:11.805" v="3171" actId="20577"/>
          <ac:spMkLst>
            <pc:docMk/>
            <pc:sldMk cId="3204473972" sldId="366"/>
            <ac:spMk id="6" creationId="{0F70DD5F-932E-7DDE-A2C8-CD41E15855D3}"/>
          </ac:spMkLst>
        </pc:spChg>
        <pc:spChg chg="add del mod">
          <ac:chgData name="Meghana Munipalle" userId="49a8e86b-6c02-46d8-80e9-c3d5abd0f7d9" providerId="ADAL" clId="{E8881C84-1FEA-45E2-BF73-3D998D72C69D}" dt="2024-07-31T18:40:41.945" v="3402" actId="478"/>
          <ac:spMkLst>
            <pc:docMk/>
            <pc:sldMk cId="3204473972" sldId="366"/>
            <ac:spMk id="13" creationId="{B574A07F-B99D-33C0-5D51-8892626EAD41}"/>
          </ac:spMkLst>
        </pc:spChg>
        <pc:picChg chg="add mod">
          <ac:chgData name="Meghana Munipalle" userId="49a8e86b-6c02-46d8-80e9-c3d5abd0f7d9" providerId="ADAL" clId="{E8881C84-1FEA-45E2-BF73-3D998D72C69D}" dt="2024-07-31T18:33:11.452" v="3182" actId="1076"/>
          <ac:picMkLst>
            <pc:docMk/>
            <pc:sldMk cId="3204473972" sldId="366"/>
            <ac:picMk id="8" creationId="{712C1BEB-BE93-E310-D60F-BB821D13A19C}"/>
          </ac:picMkLst>
        </pc:picChg>
        <pc:picChg chg="add mod">
          <ac:chgData name="Meghana Munipalle" userId="49a8e86b-6c02-46d8-80e9-c3d5abd0f7d9" providerId="ADAL" clId="{E8881C84-1FEA-45E2-BF73-3D998D72C69D}" dt="2024-07-31T18:33:13.103" v="3183" actId="1076"/>
          <ac:picMkLst>
            <pc:docMk/>
            <pc:sldMk cId="3204473972" sldId="366"/>
            <ac:picMk id="10" creationId="{CBD5B500-B82C-5FB5-0F95-5591C461DCBF}"/>
          </ac:picMkLst>
        </pc:picChg>
        <pc:picChg chg="add mod">
          <ac:chgData name="Meghana Munipalle" userId="49a8e86b-6c02-46d8-80e9-c3d5abd0f7d9" providerId="ADAL" clId="{E8881C84-1FEA-45E2-BF73-3D998D72C69D}" dt="2024-07-31T18:33:22.055" v="3188" actId="1076"/>
          <ac:picMkLst>
            <pc:docMk/>
            <pc:sldMk cId="3204473972" sldId="366"/>
            <ac:picMk id="12" creationId="{56D0AA4C-A0F0-0333-88E7-F6C3192F2321}"/>
          </ac:picMkLst>
        </pc:picChg>
      </pc:sldChg>
      <pc:sldChg chg="addSp delSp modSp add mod">
        <pc:chgData name="Meghana Munipalle" userId="49a8e86b-6c02-46d8-80e9-c3d5abd0f7d9" providerId="ADAL" clId="{E8881C84-1FEA-45E2-BF73-3D998D72C69D}" dt="2024-07-31T18:40:29.419" v="3400" actId="20577"/>
        <pc:sldMkLst>
          <pc:docMk/>
          <pc:sldMk cId="2251503654" sldId="367"/>
        </pc:sldMkLst>
        <pc:spChg chg="mod">
          <ac:chgData name="Meghana Munipalle" userId="49a8e86b-6c02-46d8-80e9-c3d5abd0f7d9" providerId="ADAL" clId="{E8881C84-1FEA-45E2-BF73-3D998D72C69D}" dt="2024-07-31T18:38:11.319" v="3229" actId="20577"/>
          <ac:spMkLst>
            <pc:docMk/>
            <pc:sldMk cId="2251503654" sldId="367"/>
            <ac:spMk id="6" creationId="{0F70DD5F-932E-7DDE-A2C8-CD41E15855D3}"/>
          </ac:spMkLst>
        </pc:spChg>
        <pc:spChg chg="add mod">
          <ac:chgData name="Meghana Munipalle" userId="49a8e86b-6c02-46d8-80e9-c3d5abd0f7d9" providerId="ADAL" clId="{E8881C84-1FEA-45E2-BF73-3D998D72C69D}" dt="2024-07-31T18:40:29.419" v="3400" actId="20577"/>
          <ac:spMkLst>
            <pc:docMk/>
            <pc:sldMk cId="2251503654" sldId="367"/>
            <ac:spMk id="14" creationId="{6DD82F88-F3A5-95ED-0BA5-86A0935B609C}"/>
          </ac:spMkLst>
        </pc:spChg>
        <pc:picChg chg="add mod">
          <ac:chgData name="Meghana Munipalle" userId="49a8e86b-6c02-46d8-80e9-c3d5abd0f7d9" providerId="ADAL" clId="{E8881C84-1FEA-45E2-BF73-3D998D72C69D}" dt="2024-07-31T18:39:19.016" v="3242" actId="1076"/>
          <ac:picMkLst>
            <pc:docMk/>
            <pc:sldMk cId="2251503654" sldId="367"/>
            <ac:picMk id="5" creationId="{1CCCC46A-44A0-19CB-C8FB-89ADC9CD4BDD}"/>
          </ac:picMkLst>
        </pc:picChg>
        <pc:picChg chg="del">
          <ac:chgData name="Meghana Munipalle" userId="49a8e86b-6c02-46d8-80e9-c3d5abd0f7d9" providerId="ADAL" clId="{E8881C84-1FEA-45E2-BF73-3D998D72C69D}" dt="2024-07-31T18:37:56.751" v="3201" actId="478"/>
          <ac:picMkLst>
            <pc:docMk/>
            <pc:sldMk cId="2251503654" sldId="367"/>
            <ac:picMk id="8" creationId="{712C1BEB-BE93-E310-D60F-BB821D13A19C}"/>
          </ac:picMkLst>
        </pc:picChg>
        <pc:picChg chg="add mod">
          <ac:chgData name="Meghana Munipalle" userId="49a8e86b-6c02-46d8-80e9-c3d5abd0f7d9" providerId="ADAL" clId="{E8881C84-1FEA-45E2-BF73-3D998D72C69D}" dt="2024-07-31T18:39:21.072" v="3243" actId="1076"/>
          <ac:picMkLst>
            <pc:docMk/>
            <pc:sldMk cId="2251503654" sldId="367"/>
            <ac:picMk id="9" creationId="{F96DE7C4-2DBA-71BB-3234-CB0DFD6F1C8E}"/>
          </ac:picMkLst>
        </pc:picChg>
        <pc:picChg chg="del">
          <ac:chgData name="Meghana Munipalle" userId="49a8e86b-6c02-46d8-80e9-c3d5abd0f7d9" providerId="ADAL" clId="{E8881C84-1FEA-45E2-BF73-3D998D72C69D}" dt="2024-07-31T18:37:55.370" v="3200" actId="478"/>
          <ac:picMkLst>
            <pc:docMk/>
            <pc:sldMk cId="2251503654" sldId="367"/>
            <ac:picMk id="10" creationId="{CBD5B500-B82C-5FB5-0F95-5591C461DCBF}"/>
          </ac:picMkLst>
        </pc:picChg>
        <pc:picChg chg="del">
          <ac:chgData name="Meghana Munipalle" userId="49a8e86b-6c02-46d8-80e9-c3d5abd0f7d9" providerId="ADAL" clId="{E8881C84-1FEA-45E2-BF73-3D998D72C69D}" dt="2024-07-31T18:37:57.131" v="3202" actId="478"/>
          <ac:picMkLst>
            <pc:docMk/>
            <pc:sldMk cId="2251503654" sldId="367"/>
            <ac:picMk id="12" creationId="{56D0AA4C-A0F0-0333-88E7-F6C3192F2321}"/>
          </ac:picMkLst>
        </pc:picChg>
        <pc:picChg chg="add mod">
          <ac:chgData name="Meghana Munipalle" userId="49a8e86b-6c02-46d8-80e9-c3d5abd0f7d9" providerId="ADAL" clId="{E8881C84-1FEA-45E2-BF73-3D998D72C69D}" dt="2024-07-31T18:39:37.682" v="3249" actId="1076"/>
          <ac:picMkLst>
            <pc:docMk/>
            <pc:sldMk cId="2251503654" sldId="367"/>
            <ac:picMk id="13" creationId="{7266E4EB-AAB9-950D-1CBD-A0FFEE710438}"/>
          </ac:picMkLst>
        </pc:picChg>
      </pc:sldChg>
      <pc:sldChg chg="addSp delSp modSp add mod">
        <pc:chgData name="Meghana Munipalle" userId="49a8e86b-6c02-46d8-80e9-c3d5abd0f7d9" providerId="ADAL" clId="{E8881C84-1FEA-45E2-BF73-3D998D72C69D}" dt="2024-07-31T18:51:12.983" v="3543" actId="1076"/>
        <pc:sldMkLst>
          <pc:docMk/>
          <pc:sldMk cId="2793766554" sldId="368"/>
        </pc:sldMkLst>
        <pc:spChg chg="mod">
          <ac:chgData name="Meghana Munipalle" userId="49a8e86b-6c02-46d8-80e9-c3d5abd0f7d9" providerId="ADAL" clId="{E8881C84-1FEA-45E2-BF73-3D998D72C69D}" dt="2024-07-31T18:49:31.996" v="3458" actId="20577"/>
          <ac:spMkLst>
            <pc:docMk/>
            <pc:sldMk cId="2793766554" sldId="368"/>
            <ac:spMk id="2" creationId="{156B713D-A932-5DB9-DD72-CB054DE9BF96}"/>
          </ac:spMkLst>
        </pc:spChg>
        <pc:spChg chg="mod">
          <ac:chgData name="Meghana Munipalle" userId="49a8e86b-6c02-46d8-80e9-c3d5abd0f7d9" providerId="ADAL" clId="{E8881C84-1FEA-45E2-BF73-3D998D72C69D}" dt="2024-07-31T18:49:50.125" v="3537" actId="20577"/>
          <ac:spMkLst>
            <pc:docMk/>
            <pc:sldMk cId="2793766554" sldId="368"/>
            <ac:spMk id="6" creationId="{1BE68D0B-870C-8074-7821-1038F8D6DED2}"/>
          </ac:spMkLst>
        </pc:spChg>
        <pc:picChg chg="add mod">
          <ac:chgData name="Meghana Munipalle" userId="49a8e86b-6c02-46d8-80e9-c3d5abd0f7d9" providerId="ADAL" clId="{E8881C84-1FEA-45E2-BF73-3D998D72C69D}" dt="2024-07-31T18:51:12.983" v="3543" actId="1076"/>
          <ac:picMkLst>
            <pc:docMk/>
            <pc:sldMk cId="2793766554" sldId="368"/>
            <ac:picMk id="5" creationId="{B7932AC7-E4F0-0CA3-6BD5-26C605CE5933}"/>
          </ac:picMkLst>
        </pc:picChg>
        <pc:picChg chg="del">
          <ac:chgData name="Meghana Munipalle" userId="49a8e86b-6c02-46d8-80e9-c3d5abd0f7d9" providerId="ADAL" clId="{E8881C84-1FEA-45E2-BF73-3D998D72C69D}" dt="2024-07-31T18:49:34.293" v="3459" actId="478"/>
          <ac:picMkLst>
            <pc:docMk/>
            <pc:sldMk cId="2793766554" sldId="368"/>
            <ac:picMk id="9" creationId="{E709CD4B-FAC4-3F41-E46D-292D4F4B8280}"/>
          </ac:picMkLst>
        </pc:picChg>
        <pc:picChg chg="del">
          <ac:chgData name="Meghana Munipalle" userId="49a8e86b-6c02-46d8-80e9-c3d5abd0f7d9" providerId="ADAL" clId="{E8881C84-1FEA-45E2-BF73-3D998D72C69D}" dt="2024-07-31T18:49:34.638" v="3460" actId="478"/>
          <ac:picMkLst>
            <pc:docMk/>
            <pc:sldMk cId="2793766554" sldId="368"/>
            <ac:picMk id="11" creationId="{931D8B7B-D56A-50A5-3696-B9238EBAFC30}"/>
          </ac:picMkLst>
        </pc:picChg>
      </pc:sldChg>
    </pc:docChg>
  </pc:docChgLst>
  <pc:docChgLst>
    <pc:chgData name="Dona Leigh Schofield, Miss" userId="S::dona.schofield@mcgill.ca::38e1b6c9-d5fe-4ea3-8f12-ecc25fd68607" providerId="AD" clId="Web-{8259A8AC-83F8-3DAD-3DA7-11ADF2898267}"/>
    <pc:docChg chg="modSld">
      <pc:chgData name="Dona Leigh Schofield, Miss" userId="S::dona.schofield@mcgill.ca::38e1b6c9-d5fe-4ea3-8f12-ecc25fd68607" providerId="AD" clId="Web-{8259A8AC-83F8-3DAD-3DA7-11ADF2898267}" dt="2024-02-06T18:07:14.150" v="0"/>
      <pc:docMkLst>
        <pc:docMk/>
      </pc:docMkLst>
      <pc:sldChg chg="delSp">
        <pc:chgData name="Dona Leigh Schofield, Miss" userId="S::dona.schofield@mcgill.ca::38e1b6c9-d5fe-4ea3-8f12-ecc25fd68607" providerId="AD" clId="Web-{8259A8AC-83F8-3DAD-3DA7-11ADF2898267}" dt="2024-02-06T18:07:14.150" v="0"/>
        <pc:sldMkLst>
          <pc:docMk/>
          <pc:sldMk cId="25426801" sldId="318"/>
        </pc:sldMkLst>
        <pc:picChg chg="del">
          <ac:chgData name="Dona Leigh Schofield, Miss" userId="S::dona.schofield@mcgill.ca::38e1b6c9-d5fe-4ea3-8f12-ecc25fd68607" providerId="AD" clId="Web-{8259A8AC-83F8-3DAD-3DA7-11ADF2898267}" dt="2024-02-06T18:07:14.150" v="0"/>
          <ac:picMkLst>
            <pc:docMk/>
            <pc:sldMk cId="25426801" sldId="318"/>
            <ac:picMk id="3" creationId="{09ABEA52-89D3-0EB5-1F5F-882FB1E38D51}"/>
          </ac:picMkLst>
        </pc:picChg>
      </pc:sldChg>
    </pc:docChg>
  </pc:docChgLst>
  <pc:docChgLst>
    <pc:chgData name="Dona Leigh Schofield, Miss" userId="S::dona.schofield@mcgill.ca::38e1b6c9-d5fe-4ea3-8f12-ecc25fd68607" providerId="AD" clId="Web-{1425FF3C-0CAB-C39E-3642-C880A766F78F}"/>
    <pc:docChg chg="modSld">
      <pc:chgData name="Dona Leigh Schofield, Miss" userId="S::dona.schofield@mcgill.ca::38e1b6c9-d5fe-4ea3-8f12-ecc25fd68607" providerId="AD" clId="Web-{1425FF3C-0CAB-C39E-3642-C880A766F78F}" dt="2024-03-25T18:58:26.849" v="39"/>
      <pc:docMkLst>
        <pc:docMk/>
      </pc:docMkLst>
      <pc:sldChg chg="addSp delSp modSp">
        <pc:chgData name="Dona Leigh Schofield, Miss" userId="S::dona.schofield@mcgill.ca::38e1b6c9-d5fe-4ea3-8f12-ecc25fd68607" providerId="AD" clId="Web-{1425FF3C-0CAB-C39E-3642-C880A766F78F}" dt="2024-03-25T18:58:26.849" v="39"/>
        <pc:sldMkLst>
          <pc:docMk/>
          <pc:sldMk cId="1324269546" sldId="321"/>
        </pc:sldMkLst>
        <pc:spChg chg="add del mod">
          <ac:chgData name="Dona Leigh Schofield, Miss" userId="S::dona.schofield@mcgill.ca::38e1b6c9-d5fe-4ea3-8f12-ecc25fd68607" providerId="AD" clId="Web-{1425FF3C-0CAB-C39E-3642-C880A766F78F}" dt="2024-03-25T18:48:52.122" v="12"/>
          <ac:spMkLst>
            <pc:docMk/>
            <pc:sldMk cId="1324269546" sldId="321"/>
            <ac:spMk id="5" creationId="{CC47822A-A4C6-88A5-9C69-F39C5D652C0A}"/>
          </ac:spMkLst>
        </pc:spChg>
        <pc:spChg chg="mod">
          <ac:chgData name="Dona Leigh Schofield, Miss" userId="S::dona.schofield@mcgill.ca::38e1b6c9-d5fe-4ea3-8f12-ecc25fd68607" providerId="AD" clId="Web-{1425FF3C-0CAB-C39E-3642-C880A766F78F}" dt="2024-03-25T18:49:07.903" v="14" actId="1076"/>
          <ac:spMkLst>
            <pc:docMk/>
            <pc:sldMk cId="1324269546" sldId="321"/>
            <ac:spMk id="8" creationId="{2A92A9C4-6F5B-9A18-012E-5626D25E3582}"/>
          </ac:spMkLst>
        </pc:spChg>
        <pc:picChg chg="del">
          <ac:chgData name="Dona Leigh Schofield, Miss" userId="S::dona.schofield@mcgill.ca::38e1b6c9-d5fe-4ea3-8f12-ecc25fd68607" providerId="AD" clId="Web-{1425FF3C-0CAB-C39E-3642-C880A766F78F}" dt="2024-03-25T18:48:44.294" v="10"/>
          <ac:picMkLst>
            <pc:docMk/>
            <pc:sldMk cId="1324269546" sldId="321"/>
            <ac:picMk id="6" creationId="{D0078521-6D64-1BCE-B884-04EC922C6743}"/>
          </ac:picMkLst>
        </pc:picChg>
        <pc:picChg chg="add del mod">
          <ac:chgData name="Dona Leigh Schofield, Miss" userId="S::dona.schofield@mcgill.ca::38e1b6c9-d5fe-4ea3-8f12-ecc25fd68607" providerId="AD" clId="Web-{1425FF3C-0CAB-C39E-3642-C880A766F78F}" dt="2024-03-25T18:56:38.410" v="33"/>
          <ac:picMkLst>
            <pc:docMk/>
            <pc:sldMk cId="1324269546" sldId="321"/>
            <ac:picMk id="7" creationId="{22700774-E8A6-0ADA-00EA-09604A9A8B90}"/>
          </ac:picMkLst>
        </pc:picChg>
        <pc:picChg chg="add del mod">
          <ac:chgData name="Dona Leigh Schofield, Miss" userId="S::dona.schofield@mcgill.ca::38e1b6c9-d5fe-4ea3-8f12-ecc25fd68607" providerId="AD" clId="Web-{1425FF3C-0CAB-C39E-3642-C880A766F78F}" dt="2024-03-25T18:58:26.849" v="39"/>
          <ac:picMkLst>
            <pc:docMk/>
            <pc:sldMk cId="1324269546" sldId="321"/>
            <ac:picMk id="9" creationId="{7C4B48DE-FDFB-6148-495B-85B6EEE42C82}"/>
          </ac:picMkLst>
        </pc:picChg>
      </pc:sldChg>
      <pc:sldChg chg="delSp modSp">
        <pc:chgData name="Dona Leigh Schofield, Miss" userId="S::dona.schofield@mcgill.ca::38e1b6c9-d5fe-4ea3-8f12-ecc25fd68607" providerId="AD" clId="Web-{1425FF3C-0CAB-C39E-3642-C880A766F78F}" dt="2024-03-25T18:48:08.934" v="9" actId="1076"/>
        <pc:sldMkLst>
          <pc:docMk/>
          <pc:sldMk cId="3301951615" sldId="338"/>
        </pc:sldMkLst>
        <pc:spChg chg="mod">
          <ac:chgData name="Dona Leigh Schofield, Miss" userId="S::dona.schofield@mcgill.ca::38e1b6c9-d5fe-4ea3-8f12-ecc25fd68607" providerId="AD" clId="Web-{1425FF3C-0CAB-C39E-3642-C880A766F78F}" dt="2024-03-25T18:48:08.934" v="9" actId="1076"/>
          <ac:spMkLst>
            <pc:docMk/>
            <pc:sldMk cId="3301951615" sldId="338"/>
            <ac:spMk id="4" creationId="{FCD96498-6607-422D-4649-CD2575F6D567}"/>
          </ac:spMkLst>
        </pc:spChg>
        <pc:picChg chg="del">
          <ac:chgData name="Dona Leigh Schofield, Miss" userId="S::dona.schofield@mcgill.ca::38e1b6c9-d5fe-4ea3-8f12-ecc25fd68607" providerId="AD" clId="Web-{1425FF3C-0CAB-C39E-3642-C880A766F78F}" dt="2024-03-25T18:47:39.465" v="0"/>
          <ac:picMkLst>
            <pc:docMk/>
            <pc:sldMk cId="3301951615" sldId="338"/>
            <ac:picMk id="2" creationId="{0B546385-8DA4-3327-7924-E68F726A53E9}"/>
          </ac:picMkLst>
        </pc:picChg>
      </pc:sldChg>
      <pc:sldChg chg="modSp">
        <pc:chgData name="Dona Leigh Schofield, Miss" userId="S::dona.schofield@mcgill.ca::38e1b6c9-d5fe-4ea3-8f12-ecc25fd68607" providerId="AD" clId="Web-{1425FF3C-0CAB-C39E-3642-C880A766F78F}" dt="2024-03-25T18:49:34.576" v="23" actId="1076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1425FF3C-0CAB-C39E-3642-C880A766F78F}" dt="2024-03-25T18:49:34.576" v="23" actId="1076"/>
          <ac:spMkLst>
            <pc:docMk/>
            <pc:sldMk cId="742620507" sldId="353"/>
            <ac:spMk id="3" creationId="{7D6D0FD1-C3AF-4B3B-2756-C8EC565B082F}"/>
          </ac:spMkLst>
        </pc:spChg>
      </pc:sldChg>
      <pc:sldChg chg="modSp">
        <pc:chgData name="Dona Leigh Schofield, Miss" userId="S::dona.schofield@mcgill.ca::38e1b6c9-d5fe-4ea3-8f12-ecc25fd68607" providerId="AD" clId="Web-{1425FF3C-0CAB-C39E-3642-C880A766F78F}" dt="2024-03-25T18:49:42.279" v="24" actId="1076"/>
        <pc:sldMkLst>
          <pc:docMk/>
          <pc:sldMk cId="130104463" sldId="354"/>
        </pc:sldMkLst>
        <pc:spChg chg="mod">
          <ac:chgData name="Dona Leigh Schofield, Miss" userId="S::dona.schofield@mcgill.ca::38e1b6c9-d5fe-4ea3-8f12-ecc25fd68607" providerId="AD" clId="Web-{1425FF3C-0CAB-C39E-3642-C880A766F78F}" dt="2024-03-25T18:49:42.279" v="24" actId="1076"/>
          <ac:spMkLst>
            <pc:docMk/>
            <pc:sldMk cId="130104463" sldId="354"/>
            <ac:spMk id="2" creationId="{93D48A3B-163E-4BC2-33B5-8E52B1D07930}"/>
          </ac:spMkLst>
        </pc:spChg>
      </pc:sldChg>
    </pc:docChg>
  </pc:docChgLst>
  <pc:docChgLst>
    <pc:chgData name="Dona Leigh Schofield, Miss" userId="S::dona.schofield@mcgill.ca::38e1b6c9-d5fe-4ea3-8f12-ecc25fd68607" providerId="AD" clId="Web-{17CC37D0-AD6C-A102-C64D-5BEC0658EDEB}"/>
    <pc:docChg chg="modSld">
      <pc:chgData name="Dona Leigh Schofield, Miss" userId="S::dona.schofield@mcgill.ca::38e1b6c9-d5fe-4ea3-8f12-ecc25fd68607" providerId="AD" clId="Web-{17CC37D0-AD6C-A102-C64D-5BEC0658EDEB}" dt="2024-04-08T11:59:31.894" v="4"/>
      <pc:docMkLst>
        <pc:docMk/>
      </pc:docMkLst>
      <pc:sldChg chg="addSp modSp">
        <pc:chgData name="Dona Leigh Schofield, Miss" userId="S::dona.schofield@mcgill.ca::38e1b6c9-d5fe-4ea3-8f12-ecc25fd68607" providerId="AD" clId="Web-{17CC37D0-AD6C-A102-C64D-5BEC0658EDEB}" dt="2024-04-08T11:59:31.894" v="4"/>
        <pc:sldMkLst>
          <pc:docMk/>
          <pc:sldMk cId="1324269546" sldId="321"/>
        </pc:sldMkLst>
        <pc:picChg chg="add mod">
          <ac:chgData name="Dona Leigh Schofield, Miss" userId="S::dona.schofield@mcgill.ca::38e1b6c9-d5fe-4ea3-8f12-ecc25fd68607" providerId="AD" clId="Web-{17CC37D0-AD6C-A102-C64D-5BEC0658EDEB}" dt="2024-04-08T11:59:31.894" v="4"/>
          <ac:picMkLst>
            <pc:docMk/>
            <pc:sldMk cId="1324269546" sldId="321"/>
            <ac:picMk id="2" creationId="{0D7302FE-4674-2672-DBA9-50C4E86C9AA1}"/>
          </ac:picMkLst>
        </pc:picChg>
      </pc:sldChg>
    </pc:docChg>
  </pc:docChgLst>
  <pc:docChgLst>
    <pc:chgData name="Dona Leigh Schofield, Miss" userId="S::dona.schofield@mcgill.ca::38e1b6c9-d5fe-4ea3-8f12-ecc25fd68607" providerId="AD" clId="Web-{C6416B29-0A61-E7F0-2C62-0AC2635FAD0E}"/>
    <pc:docChg chg="modSld">
      <pc:chgData name="Dona Leigh Schofield, Miss" userId="S::dona.schofield@mcgill.ca::38e1b6c9-d5fe-4ea3-8f12-ecc25fd68607" providerId="AD" clId="Web-{C6416B29-0A61-E7F0-2C62-0AC2635FAD0E}" dt="2024-03-06T13:40:30.023" v="29" actId="20577"/>
      <pc:docMkLst>
        <pc:docMk/>
      </pc:docMkLst>
      <pc:sldChg chg="modSp">
        <pc:chgData name="Dona Leigh Schofield, Miss" userId="S::dona.schofield@mcgill.ca::38e1b6c9-d5fe-4ea3-8f12-ecc25fd68607" providerId="AD" clId="Web-{C6416B29-0A61-E7F0-2C62-0AC2635FAD0E}" dt="2024-03-06T13:40:30.023" v="29" actId="20577"/>
        <pc:sldMkLst>
          <pc:docMk/>
          <pc:sldMk cId="1324269546" sldId="321"/>
        </pc:sldMkLst>
        <pc:spChg chg="mod">
          <ac:chgData name="Dona Leigh Schofield, Miss" userId="S::dona.schofield@mcgill.ca::38e1b6c9-d5fe-4ea3-8f12-ecc25fd68607" providerId="AD" clId="Web-{C6416B29-0A61-E7F0-2C62-0AC2635FAD0E}" dt="2024-03-06T13:40:30.023" v="29" actId="20577"/>
          <ac:spMkLst>
            <pc:docMk/>
            <pc:sldMk cId="1324269546" sldId="321"/>
            <ac:spMk id="4" creationId="{8AE12D43-9137-DB7C-570B-E48AB2308897}"/>
          </ac:spMkLst>
        </pc:spChg>
      </pc:sldChg>
    </pc:docChg>
  </pc:docChgLst>
  <pc:docChgLst>
    <pc:chgData name="Dona Leigh Schofield, Miss" userId="S::dona.schofield@mcgill.ca::38e1b6c9-d5fe-4ea3-8f12-ecc25fd68607" providerId="AD" clId="Web-{A4DBC498-D755-CBC4-A797-229CB554681B}"/>
    <pc:docChg chg="modSld">
      <pc:chgData name="Dona Leigh Schofield, Miss" userId="S::dona.schofield@mcgill.ca::38e1b6c9-d5fe-4ea3-8f12-ecc25fd68607" providerId="AD" clId="Web-{A4DBC498-D755-CBC4-A797-229CB554681B}" dt="2024-02-02T15:37:29.320" v="14" actId="20577"/>
      <pc:docMkLst>
        <pc:docMk/>
      </pc:docMkLst>
      <pc:sldChg chg="modSp">
        <pc:chgData name="Dona Leigh Schofield, Miss" userId="S::dona.schofield@mcgill.ca::38e1b6c9-d5fe-4ea3-8f12-ecc25fd68607" providerId="AD" clId="Web-{A4DBC498-D755-CBC4-A797-229CB554681B}" dt="2024-02-02T15:37:29.320" v="14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A4DBC498-D755-CBC4-A797-229CB554681B}" dt="2024-02-02T15:37:29.320" v="14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name="Dona Leigh Schofield, Miss" userId="S::dona.schofield@mcgill.ca::38e1b6c9-d5fe-4ea3-8f12-ecc25fd68607" providerId="AD" clId="Web-{AFB787A7-9406-D377-7CAD-44A6B9EB0C70}"/>
    <pc:docChg chg="modSld">
      <pc:chgData name="Dona Leigh Schofield, Miss" userId="S::dona.schofield@mcgill.ca::38e1b6c9-d5fe-4ea3-8f12-ecc25fd68607" providerId="AD" clId="Web-{AFB787A7-9406-D377-7CAD-44A6B9EB0C70}" dt="2024-02-06T18:19:05.409" v="43" actId="1076"/>
      <pc:docMkLst>
        <pc:docMk/>
      </pc:docMkLst>
      <pc:sldChg chg="addSp delSp modSp">
        <pc:chgData name="Dona Leigh Schofield, Miss" userId="S::dona.schofield@mcgill.ca::38e1b6c9-d5fe-4ea3-8f12-ecc25fd68607" providerId="AD" clId="Web-{AFB787A7-9406-D377-7CAD-44A6B9EB0C70}" dt="2024-02-06T18:19:05.409" v="43" actId="1076"/>
        <pc:sldMkLst>
          <pc:docMk/>
          <pc:sldMk cId="3301951615" sldId="338"/>
        </pc:sldMkLst>
        <pc:spChg chg="add mod">
          <ac:chgData name="Dona Leigh Schofield, Miss" userId="S::dona.schofield@mcgill.ca::38e1b6c9-d5fe-4ea3-8f12-ecc25fd68607" providerId="AD" clId="Web-{AFB787A7-9406-D377-7CAD-44A6B9EB0C70}" dt="2024-02-06T18:19:05.409" v="43" actId="1076"/>
          <ac:spMkLst>
            <pc:docMk/>
            <pc:sldMk cId="3301951615" sldId="338"/>
            <ac:spMk id="4" creationId="{FCD96498-6607-422D-4649-CD2575F6D567}"/>
          </ac:spMkLst>
        </pc:spChg>
        <pc:picChg chg="add mod">
          <ac:chgData name="Dona Leigh Schofield, Miss" userId="S::dona.schofield@mcgill.ca::38e1b6c9-d5fe-4ea3-8f12-ecc25fd68607" providerId="AD" clId="Web-{AFB787A7-9406-D377-7CAD-44A6B9EB0C70}" dt="2024-02-06T18:18:41.487" v="34" actId="1076"/>
          <ac:picMkLst>
            <pc:docMk/>
            <pc:sldMk cId="3301951615" sldId="338"/>
            <ac:picMk id="2" creationId="{0B546385-8DA4-3327-7924-E68F726A53E9}"/>
          </ac:picMkLst>
        </pc:picChg>
        <pc:picChg chg="del">
          <ac:chgData name="Dona Leigh Schofield, Miss" userId="S::dona.schofield@mcgill.ca::38e1b6c9-d5fe-4ea3-8f12-ecc25fd68607" providerId="AD" clId="Web-{AFB787A7-9406-D377-7CAD-44A6B9EB0C70}" dt="2024-02-06T18:17:44.111" v="0"/>
          <ac:picMkLst>
            <pc:docMk/>
            <pc:sldMk cId="3301951615" sldId="338"/>
            <ac:picMk id="3" creationId="{65793EB9-6283-B765-69A4-3102E0A40AC3}"/>
          </ac:picMkLst>
        </pc:picChg>
      </pc:sldChg>
    </pc:docChg>
  </pc:docChgLst>
  <pc:docChgLst>
    <pc:chgData name="Dona Leigh Schofield, Miss" userId="S::dona.schofield@mcgill.ca::38e1b6c9-d5fe-4ea3-8f12-ecc25fd68607" providerId="AD" clId="Web-{3C401517-AF34-013C-7FC4-A9670BEA3E73}"/>
    <pc:docChg chg="addSld modSld">
      <pc:chgData name="Dona Leigh Schofield, Miss" userId="S::dona.schofield@mcgill.ca::38e1b6c9-d5fe-4ea3-8f12-ecc25fd68607" providerId="AD" clId="Web-{3C401517-AF34-013C-7FC4-A9670BEA3E73}" dt="2024-05-23T14:28:55.881" v="5" actId="20577"/>
      <pc:docMkLst>
        <pc:docMk/>
      </pc:docMkLst>
      <pc:sldChg chg="modSp">
        <pc:chgData name="Dona Leigh Schofield, Miss" userId="S::dona.schofield@mcgill.ca::38e1b6c9-d5fe-4ea3-8f12-ecc25fd68607" providerId="AD" clId="Web-{3C401517-AF34-013C-7FC4-A9670BEA3E73}" dt="2024-05-23T14:28:55.881" v="5" actId="20577"/>
        <pc:sldMkLst>
          <pc:docMk/>
          <pc:sldMk cId="2389275097" sldId="316"/>
        </pc:sldMkLst>
        <pc:spChg chg="mod">
          <ac:chgData name="Dona Leigh Schofield, Miss" userId="S::dona.schofield@mcgill.ca::38e1b6c9-d5fe-4ea3-8f12-ecc25fd68607" providerId="AD" clId="Web-{3C401517-AF34-013C-7FC4-A9670BEA3E73}" dt="2024-05-23T14:28:55.881" v="5" actId="20577"/>
          <ac:spMkLst>
            <pc:docMk/>
            <pc:sldMk cId="2389275097" sldId="316"/>
            <ac:spMk id="2" creationId="{E57E6C04-4051-B883-0FFD-0C104B795BCE}"/>
          </ac:spMkLst>
        </pc:spChg>
      </pc:sldChg>
      <pc:sldChg chg="new">
        <pc:chgData name="Dona Leigh Schofield, Miss" userId="S::dona.schofield@mcgill.ca::38e1b6c9-d5fe-4ea3-8f12-ecc25fd68607" providerId="AD" clId="Web-{3C401517-AF34-013C-7FC4-A9670BEA3E73}" dt="2024-05-23T14:13:49.285" v="0"/>
        <pc:sldMkLst>
          <pc:docMk/>
          <pc:sldMk cId="881190522" sldId="355"/>
        </pc:sldMkLst>
      </pc:sldChg>
      <pc:sldChg chg="new">
        <pc:chgData name="Dona Leigh Schofield, Miss" userId="S::dona.schofield@mcgill.ca::38e1b6c9-d5fe-4ea3-8f12-ecc25fd68607" providerId="AD" clId="Web-{3C401517-AF34-013C-7FC4-A9670BEA3E73}" dt="2024-05-23T14:13:59.973" v="1"/>
        <pc:sldMkLst>
          <pc:docMk/>
          <pc:sldMk cId="4058847968" sldId="3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MATLAB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92CFD-70F7-0A43-AB5E-3FBFE496F63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36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MATLAB was created as a tool to make matrix algorithms much easier to work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9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>
                <a:latin typeface="+mj-lt"/>
              </a:rPr>
              <a:t>Mission</a:t>
            </a:r>
            <a:r>
              <a:rPr lang="en-CA" sz="2002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r>
              <a:rPr lang="en-CA" sz="1800">
                <a:latin typeface="+mj-lt"/>
              </a:rPr>
              <a:t>https://www.mcgill.ca/</a:t>
            </a:r>
            <a:r>
              <a:rPr lang="en-CA" sz="1800" err="1">
                <a:latin typeface="+mj-lt"/>
              </a:rPr>
              <a:t>micm</a:t>
            </a:r>
            <a:endParaRPr lang="en-CA" sz="1800">
              <a:latin typeface="+mj-lt"/>
            </a:endParaRPr>
          </a:p>
          <a:p>
            <a:endParaRPr lang="en-CA" sz="2002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582090"/>
            <a:ext cx="5172904" cy="170358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Intro to MATLAB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165136" y="5830349"/>
            <a:ext cx="39730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Julia Forestell</a:t>
            </a:r>
            <a:endParaRPr lang="en-CA" dirty="0">
              <a:latin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BC4C-E4DD-4EF8-4690-732D69EB13AE}"/>
              </a:ext>
            </a:extLst>
          </p:cNvPr>
          <p:cNvSpPr txBox="1"/>
          <p:nvPr/>
        </p:nvSpPr>
        <p:spPr>
          <a:xfrm>
            <a:off x="165136" y="6199681"/>
            <a:ext cx="286946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Date: February 18</a:t>
            </a:r>
            <a:r>
              <a:rPr lang="en-CA" sz="1800" baseline="30000" dirty="0">
                <a:latin typeface="Helvetica Light"/>
              </a:rPr>
              <a:t>th</a:t>
            </a:r>
            <a:r>
              <a:rPr lang="en-CA" sz="1800" dirty="0">
                <a:latin typeface="Helvetica Light"/>
              </a:rPr>
              <a:t>, 2025</a:t>
            </a:r>
            <a:endParaRPr lang="en-CA" sz="1800" dirty="0">
              <a:latin typeface="Helvetica Light" panose="020B0403020202020204" pitchFamily="34" charset="0"/>
            </a:endParaRPr>
          </a:p>
        </p:txBody>
      </p:sp>
      <p:pic>
        <p:nvPicPr>
          <p:cNvPr id="8" name="Graphic 7" descr="Ethernet with solid fill">
            <a:extLst>
              <a:ext uri="{FF2B5EF4-FFF2-40B4-BE49-F238E27FC236}">
                <a16:creationId xmlns:a16="http://schemas.microsoft.com/office/drawing/2014/main" id="{30CB321E-7322-83FE-2579-983957BA4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469" y="1549355"/>
            <a:ext cx="914400" cy="9144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A892314B-1A97-34CB-FAF1-B73231951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2094" y="49228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713D-A932-5DB9-DD72-CB054DE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&amp; 3D Plotting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A87417-9128-F899-8D5E-848E0B8FCBE2}"/>
              </a:ext>
            </a:extLst>
          </p:cNvPr>
          <p:cNvSpPr/>
          <p:nvPr/>
        </p:nvSpPr>
        <p:spPr>
          <a:xfrm>
            <a:off x="6788075" y="126801"/>
            <a:ext cx="1985458" cy="47664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Code Along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68D0B-870C-8074-7821-1038F8D6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Basic plotting</a:t>
            </a:r>
          </a:p>
          <a:p>
            <a:r>
              <a:rPr lang="en-CA" dirty="0"/>
              <a:t>Interacting with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DE475-E2D6-FB6E-6808-C5C13676A13B}"/>
              </a:ext>
            </a:extLst>
          </p:cNvPr>
          <p:cNvSpPr txBox="1"/>
          <p:nvPr/>
        </p:nvSpPr>
        <p:spPr>
          <a:xfrm>
            <a:off x="0" y="23931"/>
            <a:ext cx="328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2: MATLAB for Science</a:t>
            </a:r>
          </a:p>
        </p:txBody>
      </p:sp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709CD4B-FAC4-3F41-E46D-292D4F4B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3223260"/>
            <a:ext cx="3729990" cy="2797493"/>
          </a:xfrm>
          <a:prstGeom prst="rect">
            <a:avLst/>
          </a:prstGeom>
        </p:spPr>
      </p:pic>
      <p:pic>
        <p:nvPicPr>
          <p:cNvPr id="11" name="Picture 10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31D8B7B-D56A-50A5-3696-B9238EBA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23260"/>
            <a:ext cx="3729990" cy="279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2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713D-A932-5DB9-DD72-CB054DE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numerical methods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A87417-9128-F899-8D5E-848E0B8FCBE2}"/>
              </a:ext>
            </a:extLst>
          </p:cNvPr>
          <p:cNvSpPr/>
          <p:nvPr/>
        </p:nvSpPr>
        <p:spPr>
          <a:xfrm>
            <a:off x="6788075" y="126801"/>
            <a:ext cx="1985458" cy="47664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Code Along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68D0B-870C-8074-7821-1038F8D6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Root finding</a:t>
            </a:r>
          </a:p>
          <a:p>
            <a:r>
              <a:rPr lang="en-CA" dirty="0"/>
              <a:t>Curves of best fit</a:t>
            </a:r>
          </a:p>
          <a:p>
            <a:r>
              <a:rPr lang="en-CA" dirty="0"/>
              <a:t>Solving differential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DE475-E2D6-FB6E-6808-C5C13676A13B}"/>
              </a:ext>
            </a:extLst>
          </p:cNvPr>
          <p:cNvSpPr txBox="1"/>
          <p:nvPr/>
        </p:nvSpPr>
        <p:spPr>
          <a:xfrm>
            <a:off x="0" y="23931"/>
            <a:ext cx="328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2: MATLAB for Science</a:t>
            </a: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B7932AC7-E4F0-0CA3-6BD5-26C605CE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55" y="3429000"/>
            <a:ext cx="3844290" cy="28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6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713D-A932-5DB9-DD72-CB054DE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3-4: Data Vis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679A-860D-ADB4-13E2-42A97ED7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5597"/>
            <a:ext cx="7886700" cy="43513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through exercise3_qpcr.mlx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through exercise4_penguins.mlx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C52513-CC05-A9C0-9ECB-E3A71D75926A}"/>
              </a:ext>
            </a:extLst>
          </p:cNvPr>
          <p:cNvSpPr/>
          <p:nvPr/>
        </p:nvSpPr>
        <p:spPr>
          <a:xfrm>
            <a:off x="6788075" y="126801"/>
            <a:ext cx="1985458" cy="47664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Try It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DB1EE-43A7-3C80-4CB5-F5C29938FAED}"/>
              </a:ext>
            </a:extLst>
          </p:cNvPr>
          <p:cNvSpPr txBox="1"/>
          <p:nvPr/>
        </p:nvSpPr>
        <p:spPr>
          <a:xfrm>
            <a:off x="0" y="23931"/>
            <a:ext cx="328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2: MATLAB for Science</a:t>
            </a:r>
          </a:p>
        </p:txBody>
      </p:sp>
    </p:spTree>
    <p:extLst>
      <p:ext uri="{BB962C8B-B14F-4D97-AF65-F5344CB8AC3E}">
        <p14:creationId xmlns:p14="http://schemas.microsoft.com/office/powerpoint/2010/main" val="384279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BA7D-1594-EE6B-6BB6-BD748EA0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CF15-8D40-7ADE-D955-2B04194D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learn more?</a:t>
            </a:r>
          </a:p>
          <a:p>
            <a:pPr lvl="1"/>
            <a:r>
              <a:rPr lang="en-US" dirty="0" err="1"/>
              <a:t>Mathworks</a:t>
            </a:r>
            <a:r>
              <a:rPr lang="en-US" dirty="0"/>
              <a:t> self-paced courses </a:t>
            </a:r>
          </a:p>
          <a:p>
            <a:pPr lvl="1"/>
            <a:r>
              <a:rPr lang="en-US" dirty="0"/>
              <a:t>LinkedIn Learning – free through your student account</a:t>
            </a:r>
          </a:p>
          <a:p>
            <a:endParaRPr lang="en-US" dirty="0"/>
          </a:p>
          <a:p>
            <a:r>
              <a:rPr lang="en-US" dirty="0"/>
              <a:t>Want to get help?</a:t>
            </a:r>
          </a:p>
          <a:p>
            <a:pPr lvl="1"/>
            <a:r>
              <a:rPr lang="en-US" dirty="0">
                <a:hlinkClick r:id="rId2"/>
              </a:rPr>
              <a:t>https://www.mathworks.com/help/matlab/</a:t>
            </a:r>
            <a:r>
              <a:rPr lang="en-US" dirty="0"/>
              <a:t> Main documentation- very extensive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- a must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3E699-50CB-AFAC-B1B0-600C235C0DB3}"/>
              </a:ext>
            </a:extLst>
          </p:cNvPr>
          <p:cNvSpPr txBox="1"/>
          <p:nvPr/>
        </p:nvSpPr>
        <p:spPr>
          <a:xfrm>
            <a:off x="0" y="23931"/>
            <a:ext cx="328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3: 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405884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BA7D-1594-EE6B-6BB6-BD748EA0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Computational Medicine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3E699-50CB-AFAC-B1B0-600C235C0DB3}"/>
              </a:ext>
            </a:extLst>
          </p:cNvPr>
          <p:cNvSpPr txBox="1"/>
          <p:nvPr/>
        </p:nvSpPr>
        <p:spPr>
          <a:xfrm>
            <a:off x="0" y="23931"/>
            <a:ext cx="328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3: Additional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0DD5F-932E-7DDE-A2C8-CD41E158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Bioinformatics Toolbox (option when installing)</a:t>
            </a:r>
          </a:p>
        </p:txBody>
      </p:sp>
      <p:pic>
        <p:nvPicPr>
          <p:cNvPr id="8" name="Picture 7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12C1BEB-BE93-E310-D60F-BB821D13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2318253"/>
            <a:ext cx="3729990" cy="209811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BD5B500-B82C-5FB5-0F95-5591C461D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384" y="2412951"/>
            <a:ext cx="5509260" cy="309620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6D0AA4C-A0F0-0333-88E7-F6C3192F2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8" y="4533420"/>
            <a:ext cx="3896678" cy="21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BA7D-1594-EE6B-6BB6-BD748EA0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Computational Medicine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3E699-50CB-AFAC-B1B0-600C235C0DB3}"/>
              </a:ext>
            </a:extLst>
          </p:cNvPr>
          <p:cNvSpPr txBox="1"/>
          <p:nvPr/>
        </p:nvSpPr>
        <p:spPr>
          <a:xfrm>
            <a:off x="0" y="23931"/>
            <a:ext cx="328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3: Additional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0DD5F-932E-7DDE-A2C8-CD41E158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SimBiology</a:t>
            </a:r>
            <a:r>
              <a:rPr lang="en-CA" dirty="0"/>
              <a:t> (Simulink product)</a:t>
            </a:r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1CCCC46A-44A0-19CB-C8FB-89ADC9CD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2297083"/>
            <a:ext cx="4023360" cy="226383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96DE7C4-2DBA-71BB-3234-CB0DFD6F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" y="4560916"/>
            <a:ext cx="4023360" cy="2235912"/>
          </a:xfrm>
          <a:prstGeom prst="rect">
            <a:avLst/>
          </a:prstGeom>
        </p:spPr>
      </p:pic>
      <p:pic>
        <p:nvPicPr>
          <p:cNvPr id="13" name="Picture 1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266E4EB-AAB9-950D-1CBD-A0FFEE710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689" y="2297083"/>
            <a:ext cx="4400990" cy="2477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D82F88-F3A5-95ED-0BA5-86A0935B609C}"/>
              </a:ext>
            </a:extLst>
          </p:cNvPr>
          <p:cNvSpPr txBox="1"/>
          <p:nvPr/>
        </p:nvSpPr>
        <p:spPr>
          <a:xfrm>
            <a:off x="4777740" y="4994910"/>
            <a:ext cx="3737610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ODE-based models (for pharmacokinetics, </a:t>
            </a:r>
            <a:r>
              <a:rPr lang="en-CA" dirty="0" err="1"/>
              <a:t>etc</a:t>
            </a:r>
            <a:r>
              <a:rPr lang="en-CA" dirty="0"/>
              <a:t>), Monte Carlo simulations, parameter estimation, tons of analysis!</a:t>
            </a:r>
          </a:p>
        </p:txBody>
      </p:sp>
    </p:spTree>
    <p:extLst>
      <p:ext uri="{BB962C8B-B14F-4D97-AF65-F5344CB8AC3E}">
        <p14:creationId xmlns:p14="http://schemas.microsoft.com/office/powerpoint/2010/main" val="225150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To summarize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MATLAB for many different types of calculations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Navigate the MATLAB command line and live scripts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Input, plot, and analyze data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Find tutorials and toolboxes specific to your research and/or interests!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  <a:cs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qr code with a few squares&#10;&#10;AI-generated content may be incorrect.">
            <a:extLst>
              <a:ext uri="{FF2B5EF4-FFF2-40B4-BE49-F238E27FC236}">
                <a16:creationId xmlns:a16="http://schemas.microsoft.com/office/drawing/2014/main" id="{37A4B85E-B58B-C749-6E9F-91A59BA6F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3" y="2671413"/>
            <a:ext cx="2278204" cy="22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650355"/>
            <a:ext cx="7378018" cy="45904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Module 1:</a:t>
            </a:r>
            <a:r>
              <a:rPr lang="en-CA" sz="18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 MATLAB Basics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Basic Arithmetic and using the command line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Programming in MATLAB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Exercises!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Module 2: </a:t>
            </a:r>
            <a:r>
              <a:rPr lang="en-CA" sz="18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MATLAB for Science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2D &amp; 3D Plotting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Numerical Methods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Exercises!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Module 3: </a:t>
            </a:r>
            <a:r>
              <a:rPr lang="en-CA" sz="18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Additional Resources!</a:t>
            </a: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56160AF5-42D7-EB1C-D7B2-72E7478A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245" y="2953373"/>
            <a:ext cx="3905250" cy="2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E87F1-AD62-C325-16CF-6870B589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538" b="2981"/>
          <a:stretch/>
        </p:blipFill>
        <p:spPr>
          <a:xfrm>
            <a:off x="0" y="1462440"/>
            <a:ext cx="9144000" cy="479107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CED9F1-EBC0-62C3-299A-7933BE5BED51}"/>
              </a:ext>
            </a:extLst>
          </p:cNvPr>
          <p:cNvSpPr txBox="1"/>
          <p:nvPr/>
        </p:nvSpPr>
        <p:spPr>
          <a:xfrm>
            <a:off x="3124200" y="3043024"/>
            <a:ext cx="23241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1" dirty="0">
                <a:solidFill>
                  <a:srgbClr val="FF0000"/>
                </a:solidFill>
              </a:rPr>
              <a:t>Editor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8A3209-F7E6-1C94-418D-F17AC6D84A85}"/>
              </a:ext>
            </a:extLst>
          </p:cNvPr>
          <p:cNvCxnSpPr/>
          <p:nvPr/>
        </p:nvCxnSpPr>
        <p:spPr>
          <a:xfrm flipH="1" flipV="1">
            <a:off x="2647950" y="2772127"/>
            <a:ext cx="476250" cy="323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6A967A-8B57-769E-1E54-7FF21F9E5DF9}"/>
              </a:ext>
            </a:extLst>
          </p:cNvPr>
          <p:cNvSpPr txBox="1"/>
          <p:nvPr/>
        </p:nvSpPr>
        <p:spPr>
          <a:xfrm>
            <a:off x="2886075" y="4833129"/>
            <a:ext cx="184785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1" dirty="0">
                <a:solidFill>
                  <a:srgbClr val="FF0000"/>
                </a:solidFill>
              </a:rPr>
              <a:t>Command Line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0DB59E-2C40-E4C2-CB00-51716A248590}"/>
              </a:ext>
            </a:extLst>
          </p:cNvPr>
          <p:cNvCxnSpPr>
            <a:cxnSpLocks/>
          </p:cNvCxnSpPr>
          <p:nvPr/>
        </p:nvCxnSpPr>
        <p:spPr>
          <a:xfrm flipH="1">
            <a:off x="3457575" y="5109577"/>
            <a:ext cx="171450" cy="319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3B7177-3C1B-D298-3FC3-845192136024}"/>
              </a:ext>
            </a:extLst>
          </p:cNvPr>
          <p:cNvSpPr txBox="1"/>
          <p:nvPr/>
        </p:nvSpPr>
        <p:spPr>
          <a:xfrm>
            <a:off x="5010150" y="3181523"/>
            <a:ext cx="184785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1" dirty="0">
                <a:solidFill>
                  <a:srgbClr val="FF0000"/>
                </a:solidFill>
              </a:rPr>
              <a:t>Variable Workspace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7F8873-FE8B-734F-8BE7-11A394A69573}"/>
              </a:ext>
            </a:extLst>
          </p:cNvPr>
          <p:cNvCxnSpPr>
            <a:cxnSpLocks/>
          </p:cNvCxnSpPr>
          <p:nvPr/>
        </p:nvCxnSpPr>
        <p:spPr>
          <a:xfrm flipV="1">
            <a:off x="6600825" y="3095977"/>
            <a:ext cx="809625" cy="247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7AF51F-1031-8D64-5465-FB4452DCB48E}"/>
              </a:ext>
            </a:extLst>
          </p:cNvPr>
          <p:cNvSpPr txBox="1"/>
          <p:nvPr/>
        </p:nvSpPr>
        <p:spPr>
          <a:xfrm>
            <a:off x="2486025" y="3848452"/>
            <a:ext cx="208597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1" dirty="0">
                <a:solidFill>
                  <a:srgbClr val="FF0000"/>
                </a:solidFill>
              </a:rPr>
              <a:t>Working Directory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63100D-326F-D22E-180E-9485ECFD1C59}"/>
              </a:ext>
            </a:extLst>
          </p:cNvPr>
          <p:cNvCxnSpPr>
            <a:cxnSpLocks/>
          </p:cNvCxnSpPr>
          <p:nvPr/>
        </p:nvCxnSpPr>
        <p:spPr>
          <a:xfrm flipH="1">
            <a:off x="1819275" y="3975150"/>
            <a:ext cx="666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03E6DE-D6BA-FF91-53CF-261F5930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Tour of the environment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14345-24D4-C788-6E73-0495058619D1}"/>
              </a:ext>
            </a:extLst>
          </p:cNvPr>
          <p:cNvSpPr txBox="1"/>
          <p:nvPr/>
        </p:nvSpPr>
        <p:spPr>
          <a:xfrm>
            <a:off x="0" y="23931"/>
            <a:ext cx="260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1: MATLAB Basics</a:t>
            </a:r>
          </a:p>
        </p:txBody>
      </p:sp>
    </p:spTree>
    <p:extLst>
      <p:ext uri="{BB962C8B-B14F-4D97-AF65-F5344CB8AC3E}">
        <p14:creationId xmlns:p14="http://schemas.microsoft.com/office/powerpoint/2010/main" val="32198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713D-A932-5DB9-DD72-CB054DE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Scripts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49EFD-7A03-2B76-D400-A35518252450}"/>
              </a:ext>
            </a:extLst>
          </p:cNvPr>
          <p:cNvSpPr txBox="1"/>
          <p:nvPr/>
        </p:nvSpPr>
        <p:spPr>
          <a:xfrm>
            <a:off x="0" y="23931"/>
            <a:ext cx="260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1: MATLAB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FA770-802A-DEC1-053F-F8559A62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5" y="1385720"/>
            <a:ext cx="5320186" cy="3907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96C18-B024-F7C7-D438-DF8028154EB2}"/>
              </a:ext>
            </a:extLst>
          </p:cNvPr>
          <p:cNvSpPr txBox="1"/>
          <p:nvPr/>
        </p:nvSpPr>
        <p:spPr>
          <a:xfrm>
            <a:off x="2410690" y="1956861"/>
            <a:ext cx="200326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Script (.m file)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3262D-17CC-A5B9-F314-718411390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28" y="2933835"/>
            <a:ext cx="5488739" cy="3195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E0289-AC08-3CC1-3097-37811714EB0C}"/>
              </a:ext>
            </a:extLst>
          </p:cNvPr>
          <p:cNvSpPr txBox="1"/>
          <p:nvPr/>
        </p:nvSpPr>
        <p:spPr>
          <a:xfrm>
            <a:off x="5350409" y="3857478"/>
            <a:ext cx="211058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Live Script (.mlx file)</a:t>
            </a:r>
          </a:p>
        </p:txBody>
      </p:sp>
    </p:spTree>
    <p:extLst>
      <p:ext uri="{BB962C8B-B14F-4D97-AF65-F5344CB8AC3E}">
        <p14:creationId xmlns:p14="http://schemas.microsoft.com/office/powerpoint/2010/main" val="323799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713D-A932-5DB9-DD72-CB054DE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679A-860D-ADB4-13E2-42A97ED7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MATLAB as a fancy calculator</a:t>
            </a:r>
          </a:p>
          <a:p>
            <a:r>
              <a:rPr lang="en-US" dirty="0"/>
              <a:t>Vectors, matrices, and arrays</a:t>
            </a:r>
          </a:p>
          <a:p>
            <a:r>
              <a:rPr lang="en-US" dirty="0"/>
              <a:t>Basic built-in functions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7B61E0-B302-D18B-E5DD-68E222DA58F9}"/>
              </a:ext>
            </a:extLst>
          </p:cNvPr>
          <p:cNvSpPr/>
          <p:nvPr/>
        </p:nvSpPr>
        <p:spPr>
          <a:xfrm>
            <a:off x="6788075" y="126801"/>
            <a:ext cx="1985458" cy="47664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Code Along</a:t>
            </a:r>
          </a:p>
        </p:txBody>
      </p:sp>
      <p:pic>
        <p:nvPicPr>
          <p:cNvPr id="6" name="Picture 5" descr="Calculator keypad">
            <a:extLst>
              <a:ext uri="{FF2B5EF4-FFF2-40B4-BE49-F238E27FC236}">
                <a16:creationId xmlns:a16="http://schemas.microsoft.com/office/drawing/2014/main" id="{0398E10F-DE4D-E1FA-95C7-7893C914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383" y="4001294"/>
            <a:ext cx="3141233" cy="1973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B1D8F5-5298-7732-CA3D-21E3F7AE9497}"/>
              </a:ext>
            </a:extLst>
          </p:cNvPr>
          <p:cNvSpPr txBox="1"/>
          <p:nvPr/>
        </p:nvSpPr>
        <p:spPr>
          <a:xfrm>
            <a:off x="0" y="23931"/>
            <a:ext cx="260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1: MATLAB Basics</a:t>
            </a:r>
          </a:p>
        </p:txBody>
      </p:sp>
    </p:spTree>
    <p:extLst>
      <p:ext uri="{BB962C8B-B14F-4D97-AF65-F5344CB8AC3E}">
        <p14:creationId xmlns:p14="http://schemas.microsoft.com/office/powerpoint/2010/main" val="408981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713D-A932-5DB9-DD72-CB054DE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679A-860D-ADB4-13E2-42A97ED7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5597"/>
            <a:ext cx="7886700" cy="43513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the sum of all elements in this vector using 1 command:</a:t>
            </a:r>
          </a:p>
          <a:p>
            <a:pPr lvl="1"/>
            <a:r>
              <a:rPr lang="en-US" sz="2000" dirty="0"/>
              <a:t>[1, 3, -5, 24, 8, -76, 44, -2, 7, 13]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 the following lines, pressing enter in between each</a:t>
            </a:r>
          </a:p>
          <a:p>
            <a:pPr lvl="1"/>
            <a:r>
              <a:rPr lang="en-US" sz="2000" dirty="0"/>
              <a:t>p = (3*2)^2 </a:t>
            </a:r>
          </a:p>
          <a:p>
            <a:pPr lvl="1"/>
            <a:r>
              <a:rPr lang="en-US" sz="2000" dirty="0"/>
              <a:t>q = (3*2)^2;</a:t>
            </a:r>
          </a:p>
          <a:p>
            <a:pPr lvl="1"/>
            <a:r>
              <a:rPr lang="en-US" sz="2000" dirty="0"/>
              <a:t>What is the difference between the outputs?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 a 6 x 1 vector </a:t>
            </a:r>
            <a:r>
              <a:rPr lang="en-US" sz="2000" b="1" dirty="0"/>
              <a:t>a</a:t>
            </a:r>
            <a:r>
              <a:rPr lang="en-US" sz="2000" dirty="0"/>
              <a:t> of zeros using the zeros command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C52513-CC05-A9C0-9ECB-E3A71D75926A}"/>
              </a:ext>
            </a:extLst>
          </p:cNvPr>
          <p:cNvSpPr/>
          <p:nvPr/>
        </p:nvSpPr>
        <p:spPr>
          <a:xfrm>
            <a:off x="6788075" y="126801"/>
            <a:ext cx="1985458" cy="47664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Try It 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86F62-CF30-880C-9288-057179D17B00}"/>
              </a:ext>
            </a:extLst>
          </p:cNvPr>
          <p:cNvSpPr txBox="1"/>
          <p:nvPr/>
        </p:nvSpPr>
        <p:spPr>
          <a:xfrm>
            <a:off x="0" y="23931"/>
            <a:ext cx="260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1: MATLAB Basics</a:t>
            </a:r>
          </a:p>
        </p:txBody>
      </p:sp>
    </p:spTree>
    <p:extLst>
      <p:ext uri="{BB962C8B-B14F-4D97-AF65-F5344CB8AC3E}">
        <p14:creationId xmlns:p14="http://schemas.microsoft.com/office/powerpoint/2010/main" val="406951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713D-A932-5DB9-DD72-CB054DE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679A-860D-ADB4-13E2-42A97ED7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If-statements and loops</a:t>
            </a:r>
          </a:p>
          <a:p>
            <a:r>
              <a:rPr lang="en-US" dirty="0"/>
              <a:t>Text and characters</a:t>
            </a:r>
          </a:p>
          <a:p>
            <a:r>
              <a:rPr lang="en-US" dirty="0"/>
              <a:t>Basic errors and troubleshooting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A87417-9128-F899-8D5E-848E0B8FCBE2}"/>
              </a:ext>
            </a:extLst>
          </p:cNvPr>
          <p:cNvSpPr/>
          <p:nvPr/>
        </p:nvSpPr>
        <p:spPr>
          <a:xfrm>
            <a:off x="6788075" y="126801"/>
            <a:ext cx="1985458" cy="47664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Code Along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489F5-9248-EBAB-EF4D-68BCF95898E5}"/>
              </a:ext>
            </a:extLst>
          </p:cNvPr>
          <p:cNvSpPr txBox="1"/>
          <p:nvPr/>
        </p:nvSpPr>
        <p:spPr>
          <a:xfrm>
            <a:off x="0" y="23931"/>
            <a:ext cx="260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1: MATLAB Basics</a:t>
            </a:r>
          </a:p>
        </p:txBody>
      </p:sp>
    </p:spTree>
    <p:extLst>
      <p:ext uri="{BB962C8B-B14F-4D97-AF65-F5344CB8AC3E}">
        <p14:creationId xmlns:p14="http://schemas.microsoft.com/office/powerpoint/2010/main" val="176354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713D-A932-5DB9-DD72-CB054DE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6679A-860D-ADB4-13E2-42A97ED709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5597"/>
                <a:ext cx="7886700" cy="435133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Create functions for the different tasks in the live script!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Create a function to add two numbers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Create a function to compute the length of a hypotenuse of a right triangle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Create a function that takes in # of years and outputs corresponding # of days</a:t>
                </a:r>
              </a:p>
              <a:p>
                <a:pPr marL="457200" indent="-457200">
                  <a:buAutoNum type="arabicPeriod" startAt="3"/>
                </a:pPr>
                <a:r>
                  <a:rPr lang="en-US" sz="2000" dirty="0"/>
                  <a:t>Write a function called div5 that takes a number as input and checks to see if it is divisible by 5 (and then print a message that indicates the result).</a:t>
                </a:r>
              </a:p>
              <a:p>
                <a:pPr marL="457200" indent="-457200">
                  <a:buAutoNum type="arabicPeriod" startAt="3"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Hilbert matrix H has the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Create a nested for-loop to generate the 5x5 Hilbert matrix and use the built-in function </a:t>
                </a:r>
                <a:r>
                  <a:rPr lang="en-US" sz="2000" b="1" dirty="0" err="1"/>
                  <a:t>hilb</a:t>
                </a:r>
                <a:r>
                  <a:rPr lang="en-US" sz="2000" dirty="0"/>
                  <a:t> to check your answer.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 startAt="3"/>
                </a:pPr>
                <a:r>
                  <a:rPr lang="en-US" sz="2000" dirty="0"/>
                  <a:t>Generate a string consisting of </a:t>
                </a:r>
                <a:r>
                  <a:rPr lang="en-US" sz="2000" i="1" dirty="0"/>
                  <a:t>n</a:t>
                </a:r>
                <a:r>
                  <a:rPr lang="en-US" sz="2000" dirty="0"/>
                  <a:t> spaces (multiple ways to do this!)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76679A-860D-ADB4-13E2-42A97ED709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5597"/>
                <a:ext cx="7886700" cy="4351335"/>
              </a:xfrm>
              <a:blipFill>
                <a:blip r:embed="rId2"/>
                <a:stretch>
                  <a:fillRect l="-804" t="-2035" r="-1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C52513-CC05-A9C0-9ECB-E3A71D75926A}"/>
              </a:ext>
            </a:extLst>
          </p:cNvPr>
          <p:cNvSpPr/>
          <p:nvPr/>
        </p:nvSpPr>
        <p:spPr>
          <a:xfrm>
            <a:off x="6788075" y="126801"/>
            <a:ext cx="1985458" cy="47664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Try It 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CE024-94F7-C67F-0D34-CFBA5BE137D8}"/>
              </a:ext>
            </a:extLst>
          </p:cNvPr>
          <p:cNvSpPr txBox="1"/>
          <p:nvPr/>
        </p:nvSpPr>
        <p:spPr>
          <a:xfrm>
            <a:off x="0" y="23931"/>
            <a:ext cx="260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Module 1: MATLAB Basics</a:t>
            </a:r>
          </a:p>
        </p:txBody>
      </p:sp>
    </p:spTree>
    <p:extLst>
      <p:ext uri="{BB962C8B-B14F-4D97-AF65-F5344CB8AC3E}">
        <p14:creationId xmlns:p14="http://schemas.microsoft.com/office/powerpoint/2010/main" val="419531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Break!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qr code with a few squares&#10;&#10;AI-generated content may be incorrect.">
            <a:extLst>
              <a:ext uri="{FF2B5EF4-FFF2-40B4-BE49-F238E27FC236}">
                <a16:creationId xmlns:a16="http://schemas.microsoft.com/office/drawing/2014/main" id="{4F7CE10B-BAB8-9D62-B2E5-57F952CB5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3" y="2671413"/>
            <a:ext cx="2278204" cy="22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28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2373</TotalTime>
  <Words>691</Words>
  <Application>Microsoft Macintosh PowerPoint</Application>
  <PresentationFormat>On-screen Show (4:3)</PresentationFormat>
  <Paragraphs>116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Cambria Math</vt:lpstr>
      <vt:lpstr>Helvetica</vt:lpstr>
      <vt:lpstr>Helvetica Light</vt:lpstr>
      <vt:lpstr>Open Sans Light</vt:lpstr>
      <vt:lpstr>Wingdings</vt:lpstr>
      <vt:lpstr>Thème Office</vt:lpstr>
      <vt:lpstr>Intro to MATLAB</vt:lpstr>
      <vt:lpstr>Outline</vt:lpstr>
      <vt:lpstr>Tour of the environment</vt:lpstr>
      <vt:lpstr>MATLAB Scripts</vt:lpstr>
      <vt:lpstr>The command line</vt:lpstr>
      <vt:lpstr>Exercise 1: Command Line</vt:lpstr>
      <vt:lpstr>MATLAB Scripts</vt:lpstr>
      <vt:lpstr>Exercise 2: Programming</vt:lpstr>
      <vt:lpstr>Break!</vt:lpstr>
      <vt:lpstr>2D &amp; 3D Plotting</vt:lpstr>
      <vt:lpstr>Some useful numerical methods</vt:lpstr>
      <vt:lpstr>Exercise 3-4: Data Vis &amp; Analysis</vt:lpstr>
      <vt:lpstr>Quick Links!</vt:lpstr>
      <vt:lpstr>Tools for Computational Medicine</vt:lpstr>
      <vt:lpstr>Tools for Computational Medicine</vt:lpstr>
      <vt:lpstr>To summarize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Julia Forestell</cp:lastModifiedBy>
  <cp:revision>91</cp:revision>
  <dcterms:created xsi:type="dcterms:W3CDTF">2019-07-29T14:54:16Z</dcterms:created>
  <dcterms:modified xsi:type="dcterms:W3CDTF">2025-02-17T14:40:27Z</dcterms:modified>
</cp:coreProperties>
</file>