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2" r:id="rId5"/>
  </p:sldMasterIdLst>
  <p:notesMasterIdLst>
    <p:notesMasterId r:id="rId42"/>
  </p:notesMasterIdLst>
  <p:sldIdLst>
    <p:sldId id="319" r:id="rId6"/>
    <p:sldId id="262" r:id="rId7"/>
    <p:sldId id="277" r:id="rId8"/>
    <p:sldId id="547" r:id="rId9"/>
    <p:sldId id="385" r:id="rId10"/>
    <p:sldId id="292" r:id="rId11"/>
    <p:sldId id="297" r:id="rId12"/>
    <p:sldId id="550" r:id="rId13"/>
    <p:sldId id="371" r:id="rId14"/>
    <p:sldId id="553" r:id="rId15"/>
    <p:sldId id="503" r:id="rId16"/>
    <p:sldId id="542" r:id="rId17"/>
    <p:sldId id="556" r:id="rId18"/>
    <p:sldId id="554" r:id="rId19"/>
    <p:sldId id="504" r:id="rId20"/>
    <p:sldId id="452" r:id="rId21"/>
    <p:sldId id="460" r:id="rId22"/>
    <p:sldId id="476" r:id="rId23"/>
    <p:sldId id="459" r:id="rId24"/>
    <p:sldId id="546" r:id="rId25"/>
    <p:sldId id="548" r:id="rId26"/>
    <p:sldId id="559" r:id="rId27"/>
    <p:sldId id="450" r:id="rId28"/>
    <p:sldId id="455" r:id="rId29"/>
    <p:sldId id="465" r:id="rId30"/>
    <p:sldId id="469" r:id="rId31"/>
    <p:sldId id="560" r:id="rId32"/>
    <p:sldId id="557" r:id="rId33"/>
    <p:sldId id="317" r:id="rId34"/>
    <p:sldId id="564" r:id="rId35"/>
    <p:sldId id="518" r:id="rId36"/>
    <p:sldId id="558" r:id="rId37"/>
    <p:sldId id="523" r:id="rId38"/>
    <p:sldId id="567" r:id="rId39"/>
    <p:sldId id="566" r:id="rId40"/>
    <p:sldId id="569" r:id="rId41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B0A0"/>
    <a:srgbClr val="72B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D4E432-86A7-4993-9945-0C866DE7801B}" v="55" dt="2025-10-06T19:03:04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/>
    <p:restoredTop sz="83436"/>
  </p:normalViewPr>
  <p:slideViewPr>
    <p:cSldViewPr snapToGrid="0" snapToObjects="1">
      <p:cViewPr varScale="1">
        <p:scale>
          <a:sx n="92" d="100"/>
          <a:sy n="92" d="100"/>
        </p:scale>
        <p:origin x="208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Huang" userId="45e682a8-853b-4110-b9c8-6ce70cfea687" providerId="ADAL" clId="{527A59CC-E290-45D5-B7C5-60BD1469C9AD}"/>
    <pc:docChg chg="undo redo custSel addSld delSld modSld sldOrd">
      <pc:chgData name="Ryan Huang" userId="45e682a8-853b-4110-b9c8-6ce70cfea687" providerId="ADAL" clId="{527A59CC-E290-45D5-B7C5-60BD1469C9AD}" dt="2025-10-06T19:03:20.486" v="2775" actId="1076"/>
      <pc:docMkLst>
        <pc:docMk/>
      </pc:docMkLst>
      <pc:sldChg chg="del">
        <pc:chgData name="Ryan Huang" userId="45e682a8-853b-4110-b9c8-6ce70cfea687" providerId="ADAL" clId="{527A59CC-E290-45D5-B7C5-60BD1469C9AD}" dt="2025-10-06T15:50:44.640" v="2" actId="47"/>
        <pc:sldMkLst>
          <pc:docMk/>
          <pc:sldMk cId="2115249166" sldId="263"/>
        </pc:sldMkLst>
      </pc:sldChg>
      <pc:sldChg chg="addSp delSp modSp mod modClrScheme chgLayout">
        <pc:chgData name="Ryan Huang" userId="45e682a8-853b-4110-b9c8-6ce70cfea687" providerId="ADAL" clId="{527A59CC-E290-45D5-B7C5-60BD1469C9AD}" dt="2025-10-06T18:13:21.074" v="1759" actId="20577"/>
        <pc:sldMkLst>
          <pc:docMk/>
          <pc:sldMk cId="3891667287" sldId="277"/>
        </pc:sldMkLst>
        <pc:spChg chg="mod">
          <ac:chgData name="Ryan Huang" userId="45e682a8-853b-4110-b9c8-6ce70cfea687" providerId="ADAL" clId="{527A59CC-E290-45D5-B7C5-60BD1469C9AD}" dt="2025-10-06T16:01:42.803" v="724" actId="26606"/>
          <ac:spMkLst>
            <pc:docMk/>
            <pc:sldMk cId="3891667287" sldId="277"/>
            <ac:spMk id="2" creationId="{7D442A67-6808-B148-B650-0C3896F6C6CD}"/>
          </ac:spMkLst>
        </pc:spChg>
        <pc:spChg chg="del">
          <ac:chgData name="Ryan Huang" userId="45e682a8-853b-4110-b9c8-6ce70cfea687" providerId="ADAL" clId="{527A59CC-E290-45D5-B7C5-60BD1469C9AD}" dt="2025-10-06T15:57:32.197" v="196"/>
          <ac:spMkLst>
            <pc:docMk/>
            <pc:sldMk cId="3891667287" sldId="277"/>
            <ac:spMk id="3" creationId="{87B93719-7A3D-1148-9FCA-AF4A65C4BC41}"/>
          </ac:spMkLst>
        </pc:spChg>
        <pc:spChg chg="del">
          <ac:chgData name="Ryan Huang" userId="45e682a8-853b-4110-b9c8-6ce70cfea687" providerId="ADAL" clId="{527A59CC-E290-45D5-B7C5-60BD1469C9AD}" dt="2025-10-06T15:57:57.300" v="200" actId="478"/>
          <ac:spMkLst>
            <pc:docMk/>
            <pc:sldMk cId="3891667287" sldId="277"/>
            <ac:spMk id="4" creationId="{A981591F-89B2-9E4F-A0A0-9815AD821B16}"/>
          </ac:spMkLst>
        </pc:spChg>
        <pc:spChg chg="add mod">
          <ac:chgData name="Ryan Huang" userId="45e682a8-853b-4110-b9c8-6ce70cfea687" providerId="ADAL" clId="{527A59CC-E290-45D5-B7C5-60BD1469C9AD}" dt="2025-10-06T18:13:21.074" v="1759" actId="20577"/>
          <ac:spMkLst>
            <pc:docMk/>
            <pc:sldMk cId="3891667287" sldId="277"/>
            <ac:spMk id="5" creationId="{39864C0B-61B8-9A0B-609C-F8DA827FBB9C}"/>
          </ac:spMkLst>
        </pc:spChg>
        <pc:picChg chg="add del mod">
          <ac:chgData name="Ryan Huang" userId="45e682a8-853b-4110-b9c8-6ce70cfea687" providerId="ADAL" clId="{527A59CC-E290-45D5-B7C5-60BD1469C9AD}" dt="2025-10-06T15:57:47.468" v="199" actId="478"/>
          <ac:picMkLst>
            <pc:docMk/>
            <pc:sldMk cId="3891667287" sldId="277"/>
            <ac:picMk id="1026" creationId="{5BC7E1F4-0A80-E025-6D62-02F0C216EABB}"/>
          </ac:picMkLst>
        </pc:picChg>
      </pc:sldChg>
      <pc:sldChg chg="modSp add del mod">
        <pc:chgData name="Ryan Huang" userId="45e682a8-853b-4110-b9c8-6ce70cfea687" providerId="ADAL" clId="{527A59CC-E290-45D5-B7C5-60BD1469C9AD}" dt="2025-10-06T17:38:47.711" v="973" actId="47"/>
        <pc:sldMkLst>
          <pc:docMk/>
          <pc:sldMk cId="0" sldId="291"/>
        </pc:sldMkLst>
        <pc:spChg chg="mod">
          <ac:chgData name="Ryan Huang" userId="45e682a8-853b-4110-b9c8-6ce70cfea687" providerId="ADAL" clId="{527A59CC-E290-45D5-B7C5-60BD1469C9AD}" dt="2025-10-06T16:17:00.649" v="756" actId="27636"/>
          <ac:spMkLst>
            <pc:docMk/>
            <pc:sldMk cId="0" sldId="291"/>
            <ac:spMk id="307" creationId="{00000000-0000-0000-0000-000000000000}"/>
          </ac:spMkLst>
        </pc:spChg>
      </pc:sldChg>
      <pc:sldChg chg="modSp add del mod">
        <pc:chgData name="Ryan Huang" userId="45e682a8-853b-4110-b9c8-6ce70cfea687" providerId="ADAL" clId="{527A59CC-E290-45D5-B7C5-60BD1469C9AD}" dt="2025-10-06T16:18:35.558" v="903" actId="1076"/>
        <pc:sldMkLst>
          <pc:docMk/>
          <pc:sldMk cId="0" sldId="292"/>
        </pc:sldMkLst>
        <pc:spChg chg="mod">
          <ac:chgData name="Ryan Huang" userId="45e682a8-853b-4110-b9c8-6ce70cfea687" providerId="ADAL" clId="{527A59CC-E290-45D5-B7C5-60BD1469C9AD}" dt="2025-10-06T16:18:35.558" v="903" actId="1076"/>
          <ac:spMkLst>
            <pc:docMk/>
            <pc:sldMk cId="0" sldId="292"/>
            <ac:spMk id="312" creationId="{00000000-0000-0000-0000-000000000000}"/>
          </ac:spMkLst>
        </pc:spChg>
      </pc:sldChg>
      <pc:sldChg chg="modSp add del mod">
        <pc:chgData name="Ryan Huang" userId="45e682a8-853b-4110-b9c8-6ce70cfea687" providerId="ADAL" clId="{527A59CC-E290-45D5-B7C5-60BD1469C9AD}" dt="2025-10-06T17:40:20.971" v="1065" actId="14100"/>
        <pc:sldMkLst>
          <pc:docMk/>
          <pc:sldMk cId="0" sldId="297"/>
        </pc:sldMkLst>
        <pc:spChg chg="mod">
          <ac:chgData name="Ryan Huang" userId="45e682a8-853b-4110-b9c8-6ce70cfea687" providerId="ADAL" clId="{527A59CC-E290-45D5-B7C5-60BD1469C9AD}" dt="2025-10-06T17:40:20.971" v="1065" actId="14100"/>
          <ac:spMkLst>
            <pc:docMk/>
            <pc:sldMk cId="0" sldId="297"/>
            <ac:spMk id="3" creationId="{D18A06DE-B8DA-8EAA-60F7-7EE0C855FE79}"/>
          </ac:spMkLst>
        </pc:spChg>
        <pc:spChg chg="mod">
          <ac:chgData name="Ryan Huang" userId="45e682a8-853b-4110-b9c8-6ce70cfea687" providerId="ADAL" clId="{527A59CC-E290-45D5-B7C5-60BD1469C9AD}" dt="2025-10-06T16:18:45.781" v="904" actId="1076"/>
          <ac:spMkLst>
            <pc:docMk/>
            <pc:sldMk cId="0" sldId="297"/>
            <ac:spMk id="340" creationId="{00000000-0000-0000-0000-000000000000}"/>
          </ac:spMkLst>
        </pc:spChg>
        <pc:spChg chg="mod">
          <ac:chgData name="Ryan Huang" userId="45e682a8-853b-4110-b9c8-6ce70cfea687" providerId="ADAL" clId="{527A59CC-E290-45D5-B7C5-60BD1469C9AD}" dt="2025-10-06T17:40:14.424" v="1064" actId="20577"/>
          <ac:spMkLst>
            <pc:docMk/>
            <pc:sldMk cId="0" sldId="297"/>
            <ac:spMk id="341" creationId="{00000000-0000-0000-0000-000000000000}"/>
          </ac:spMkLst>
        </pc:spChg>
      </pc:sldChg>
      <pc:sldChg chg="addSp delSp modSp mod ord">
        <pc:chgData name="Ryan Huang" userId="45e682a8-853b-4110-b9c8-6ce70cfea687" providerId="ADAL" clId="{527A59CC-E290-45D5-B7C5-60BD1469C9AD}" dt="2025-10-06T15:55:56.313" v="192" actId="1076"/>
        <pc:sldMkLst>
          <pc:docMk/>
          <pc:sldMk cId="2389275097" sldId="316"/>
        </pc:sldMkLst>
        <pc:spChg chg="add del mod">
          <ac:chgData name="Ryan Huang" userId="45e682a8-853b-4110-b9c8-6ce70cfea687" providerId="ADAL" clId="{527A59CC-E290-45D5-B7C5-60BD1469C9AD}" dt="2025-10-06T15:54:31.999" v="103" actId="478"/>
          <ac:spMkLst>
            <pc:docMk/>
            <pc:sldMk cId="2389275097" sldId="316"/>
            <ac:spMk id="2" creationId="{E57E6C04-4051-B883-0FFD-0C104B795BCE}"/>
          </ac:spMkLst>
        </pc:spChg>
        <pc:spChg chg="add mod">
          <ac:chgData name="Ryan Huang" userId="45e682a8-853b-4110-b9c8-6ce70cfea687" providerId="ADAL" clId="{527A59CC-E290-45D5-B7C5-60BD1469C9AD}" dt="2025-10-06T15:55:56.313" v="192" actId="1076"/>
          <ac:spMkLst>
            <pc:docMk/>
            <pc:sldMk cId="2389275097" sldId="316"/>
            <ac:spMk id="3" creationId="{96C280B3-3AFE-7AE6-A319-73E9753171F5}"/>
          </ac:spMkLst>
        </pc:spChg>
        <pc:spChg chg="mod">
          <ac:chgData name="Ryan Huang" userId="45e682a8-853b-4110-b9c8-6ce70cfea687" providerId="ADAL" clId="{527A59CC-E290-45D5-B7C5-60BD1469C9AD}" dt="2025-10-06T15:54:07.749" v="100" actId="20577"/>
          <ac:spMkLst>
            <pc:docMk/>
            <pc:sldMk cId="2389275097" sldId="316"/>
            <ac:spMk id="4" creationId="{A45C165F-BC2D-0A42-B582-A27AE4DBB9CF}"/>
          </ac:spMkLst>
        </pc:spChg>
      </pc:sldChg>
      <pc:sldChg chg="del">
        <pc:chgData name="Ryan Huang" userId="45e682a8-853b-4110-b9c8-6ce70cfea687" providerId="ADAL" clId="{527A59CC-E290-45D5-B7C5-60BD1469C9AD}" dt="2025-10-06T15:51:04.590" v="3" actId="47"/>
        <pc:sldMkLst>
          <pc:docMk/>
          <pc:sldMk cId="3390364454" sldId="317"/>
        </pc:sldMkLst>
      </pc:sldChg>
      <pc:sldChg chg="addSp delSp modSp new mod ord">
        <pc:chgData name="Ryan Huang" userId="45e682a8-853b-4110-b9c8-6ce70cfea687" providerId="ADAL" clId="{527A59CC-E290-45D5-B7C5-60BD1469C9AD}" dt="2025-10-06T19:01:20.604" v="2608" actId="20577"/>
        <pc:sldMkLst>
          <pc:docMk/>
          <pc:sldMk cId="3658086219" sldId="317"/>
        </pc:sldMkLst>
        <pc:spChg chg="mod">
          <ac:chgData name="Ryan Huang" userId="45e682a8-853b-4110-b9c8-6ce70cfea687" providerId="ADAL" clId="{527A59CC-E290-45D5-B7C5-60BD1469C9AD}" dt="2025-10-06T18:28:32.250" v="2439" actId="20577"/>
          <ac:spMkLst>
            <pc:docMk/>
            <pc:sldMk cId="3658086219" sldId="317"/>
            <ac:spMk id="2" creationId="{A2889EFA-5EB9-767C-B0C7-FCE0B5AD259A}"/>
          </ac:spMkLst>
        </pc:spChg>
        <pc:spChg chg="add mod">
          <ac:chgData name="Ryan Huang" userId="45e682a8-853b-4110-b9c8-6ce70cfea687" providerId="ADAL" clId="{527A59CC-E290-45D5-B7C5-60BD1469C9AD}" dt="2025-10-06T19:01:20.604" v="2608" actId="20577"/>
          <ac:spMkLst>
            <pc:docMk/>
            <pc:sldMk cId="3658086219" sldId="317"/>
            <ac:spMk id="3" creationId="{1E635BB5-028F-CA03-4791-ED75B81836C2}"/>
          </ac:spMkLst>
        </pc:spChg>
        <pc:spChg chg="add del">
          <ac:chgData name="Ryan Huang" userId="45e682a8-853b-4110-b9c8-6ce70cfea687" providerId="ADAL" clId="{527A59CC-E290-45D5-B7C5-60BD1469C9AD}" dt="2025-10-06T18:28:35.284" v="2441" actId="22"/>
          <ac:spMkLst>
            <pc:docMk/>
            <pc:sldMk cId="3658086219" sldId="317"/>
            <ac:spMk id="3" creationId="{8B460136-89E6-D11A-9F1E-61A4C06D61EA}"/>
          </ac:spMkLst>
        </pc:spChg>
        <pc:spChg chg="del">
          <ac:chgData name="Ryan Huang" userId="45e682a8-853b-4110-b9c8-6ce70cfea687" providerId="ADAL" clId="{527A59CC-E290-45D5-B7C5-60BD1469C9AD}" dt="2025-10-06T18:28:34.314" v="2440" actId="478"/>
          <ac:spMkLst>
            <pc:docMk/>
            <pc:sldMk cId="3658086219" sldId="317"/>
            <ac:spMk id="4" creationId="{823E712F-0167-24C2-8D6A-39308955821A}"/>
          </ac:spMkLst>
        </pc:spChg>
        <pc:picChg chg="add del mod ord">
          <ac:chgData name="Ryan Huang" userId="45e682a8-853b-4110-b9c8-6ce70cfea687" providerId="ADAL" clId="{527A59CC-E290-45D5-B7C5-60BD1469C9AD}" dt="2025-10-06T18:06:37.750" v="1354" actId="34307"/>
          <ac:picMkLst>
            <pc:docMk/>
            <pc:sldMk cId="3658086219" sldId="317"/>
            <ac:picMk id="5" creationId="{CD108BED-47FC-A09E-CDE0-96B6C404AE39}"/>
          </ac:picMkLst>
        </pc:picChg>
        <pc:picChg chg="add mod ord">
          <ac:chgData name="Ryan Huang" userId="45e682a8-853b-4110-b9c8-6ce70cfea687" providerId="ADAL" clId="{527A59CC-E290-45D5-B7C5-60BD1469C9AD}" dt="2025-10-06T18:28:41.050" v="2444" actId="1076"/>
          <ac:picMkLst>
            <pc:docMk/>
            <pc:sldMk cId="3658086219" sldId="317"/>
            <ac:picMk id="7" creationId="{A0FF9AC3-FB9C-172C-2EE4-33DDE88CB4F3}"/>
          </ac:picMkLst>
        </pc:picChg>
      </pc:sldChg>
      <pc:sldChg chg="new del">
        <pc:chgData name="Ryan Huang" userId="45e682a8-853b-4110-b9c8-6ce70cfea687" providerId="ADAL" clId="{527A59CC-E290-45D5-B7C5-60BD1469C9AD}" dt="2025-10-06T17:40:38.861" v="1067" actId="47"/>
        <pc:sldMkLst>
          <pc:docMk/>
          <pc:sldMk cId="301521876" sldId="318"/>
        </pc:sldMkLst>
      </pc:sldChg>
      <pc:sldChg chg="modSp add mod">
        <pc:chgData name="Ryan Huang" userId="45e682a8-853b-4110-b9c8-6ce70cfea687" providerId="ADAL" clId="{527A59CC-E290-45D5-B7C5-60BD1469C9AD}" dt="2025-10-06T18:02:27.694" v="1269" actId="27636"/>
        <pc:sldMkLst>
          <pc:docMk/>
          <pc:sldMk cId="3018165915" sldId="371"/>
        </pc:sldMkLst>
        <pc:spChg chg="mod">
          <ac:chgData name="Ryan Huang" userId="45e682a8-853b-4110-b9c8-6ce70cfea687" providerId="ADAL" clId="{527A59CC-E290-45D5-B7C5-60BD1469C9AD}" dt="2025-10-06T18:02:27.694" v="1269" actId="27636"/>
          <ac:spMkLst>
            <pc:docMk/>
            <pc:sldMk cId="3018165915" sldId="371"/>
            <ac:spMk id="2" creationId="{5B36F71E-23CD-0CA6-4C23-A334C063A1A1}"/>
          </ac:spMkLst>
        </pc:spChg>
      </pc:sldChg>
      <pc:sldChg chg="modSp add del mod">
        <pc:chgData name="Ryan Huang" userId="45e682a8-853b-4110-b9c8-6ce70cfea687" providerId="ADAL" clId="{527A59CC-E290-45D5-B7C5-60BD1469C9AD}" dt="2025-10-06T16:16:48.985" v="752" actId="27636"/>
        <pc:sldMkLst>
          <pc:docMk/>
          <pc:sldMk cId="490606308" sldId="385"/>
        </pc:sldMkLst>
        <pc:spChg chg="mod">
          <ac:chgData name="Ryan Huang" userId="45e682a8-853b-4110-b9c8-6ce70cfea687" providerId="ADAL" clId="{527A59CC-E290-45D5-B7C5-60BD1469C9AD}" dt="2025-10-06T16:16:48.985" v="752" actId="27636"/>
          <ac:spMkLst>
            <pc:docMk/>
            <pc:sldMk cId="490606308" sldId="385"/>
            <ac:spMk id="2" creationId="{D487B5B7-DA33-7C19-490B-E77BD26ACEB3}"/>
          </ac:spMkLst>
        </pc:spChg>
      </pc:sldChg>
      <pc:sldChg chg="modSp add del mod">
        <pc:chgData name="Ryan Huang" userId="45e682a8-853b-4110-b9c8-6ce70cfea687" providerId="ADAL" clId="{527A59CC-E290-45D5-B7C5-60BD1469C9AD}" dt="2025-10-06T16:12:16.339" v="740" actId="1076"/>
        <pc:sldMkLst>
          <pc:docMk/>
          <pc:sldMk cId="37015343" sldId="450"/>
        </pc:sldMkLst>
        <pc:spChg chg="mod">
          <ac:chgData name="Ryan Huang" userId="45e682a8-853b-4110-b9c8-6ce70cfea687" providerId="ADAL" clId="{527A59CC-E290-45D5-B7C5-60BD1469C9AD}" dt="2025-10-06T16:12:11.432" v="739" actId="1076"/>
          <ac:spMkLst>
            <pc:docMk/>
            <pc:sldMk cId="37015343" sldId="450"/>
            <ac:spMk id="2" creationId="{7FB4B1C8-1646-AE27-3C1A-A40204A46BB5}"/>
          </ac:spMkLst>
        </pc:spChg>
        <pc:spChg chg="mod">
          <ac:chgData name="Ryan Huang" userId="45e682a8-853b-4110-b9c8-6ce70cfea687" providerId="ADAL" clId="{527A59CC-E290-45D5-B7C5-60BD1469C9AD}" dt="2025-10-06T16:12:16.339" v="740" actId="1076"/>
          <ac:spMkLst>
            <pc:docMk/>
            <pc:sldMk cId="37015343" sldId="450"/>
            <ac:spMk id="5" creationId="{5B9B67D0-C0F7-102E-19BC-D0599DFDDA36}"/>
          </ac:spMkLst>
        </pc:spChg>
      </pc:sldChg>
      <pc:sldChg chg="modSp add del mod">
        <pc:chgData name="Ryan Huang" userId="45e682a8-853b-4110-b9c8-6ce70cfea687" providerId="ADAL" clId="{527A59CC-E290-45D5-B7C5-60BD1469C9AD}" dt="2025-10-06T16:12:23.496" v="741" actId="1076"/>
        <pc:sldMkLst>
          <pc:docMk/>
          <pc:sldMk cId="3199238167" sldId="452"/>
        </pc:sldMkLst>
        <pc:spChg chg="mod">
          <ac:chgData name="Ryan Huang" userId="45e682a8-853b-4110-b9c8-6ce70cfea687" providerId="ADAL" clId="{527A59CC-E290-45D5-B7C5-60BD1469C9AD}" dt="2025-10-06T16:12:23.496" v="741" actId="1076"/>
          <ac:spMkLst>
            <pc:docMk/>
            <pc:sldMk cId="3199238167" sldId="452"/>
            <ac:spMk id="2" creationId="{50C712EA-ADF1-A757-3E7A-1A03D5495182}"/>
          </ac:spMkLst>
        </pc:spChg>
        <pc:spChg chg="mod">
          <ac:chgData name="Ryan Huang" userId="45e682a8-853b-4110-b9c8-6ce70cfea687" providerId="ADAL" clId="{527A59CC-E290-45D5-B7C5-60BD1469C9AD}" dt="2025-10-06T16:12:23.496" v="741" actId="1076"/>
          <ac:spMkLst>
            <pc:docMk/>
            <pc:sldMk cId="3199238167" sldId="452"/>
            <ac:spMk id="5" creationId="{5A6E95BD-0DBD-68C6-D65F-AEF590CB77AC}"/>
          </ac:spMkLst>
        </pc:spChg>
      </pc:sldChg>
      <pc:sldChg chg="add del">
        <pc:chgData name="Ryan Huang" userId="45e682a8-853b-4110-b9c8-6ce70cfea687" providerId="ADAL" clId="{527A59CC-E290-45D5-B7C5-60BD1469C9AD}" dt="2025-10-06T16:02:52.827" v="731"/>
        <pc:sldMkLst>
          <pc:docMk/>
          <pc:sldMk cId="401542667" sldId="455"/>
        </pc:sldMkLst>
      </pc:sldChg>
      <pc:sldChg chg="modSp add del mod">
        <pc:chgData name="Ryan Huang" userId="45e682a8-853b-4110-b9c8-6ce70cfea687" providerId="ADAL" clId="{527A59CC-E290-45D5-B7C5-60BD1469C9AD}" dt="2025-10-06T16:11:42.279" v="736"/>
        <pc:sldMkLst>
          <pc:docMk/>
          <pc:sldMk cId="2146613599" sldId="459"/>
        </pc:sldMkLst>
        <pc:spChg chg="mod">
          <ac:chgData name="Ryan Huang" userId="45e682a8-853b-4110-b9c8-6ce70cfea687" providerId="ADAL" clId="{527A59CC-E290-45D5-B7C5-60BD1469C9AD}" dt="2025-10-06T16:11:42.139" v="735"/>
          <ac:spMkLst>
            <pc:docMk/>
            <pc:sldMk cId="2146613599" sldId="459"/>
            <ac:spMk id="2" creationId="{93B58E1D-DD59-FACD-D3A5-2737446A2B24}"/>
          </ac:spMkLst>
        </pc:spChg>
      </pc:sldChg>
      <pc:sldChg chg="modSp add del mod">
        <pc:chgData name="Ryan Huang" userId="45e682a8-853b-4110-b9c8-6ce70cfea687" providerId="ADAL" clId="{527A59CC-E290-45D5-B7C5-60BD1469C9AD}" dt="2025-10-06T18:13:31.716" v="1760" actId="1076"/>
        <pc:sldMkLst>
          <pc:docMk/>
          <pc:sldMk cId="1864357679" sldId="460"/>
        </pc:sldMkLst>
        <pc:spChg chg="mod">
          <ac:chgData name="Ryan Huang" userId="45e682a8-853b-4110-b9c8-6ce70cfea687" providerId="ADAL" clId="{527A59CC-E290-45D5-B7C5-60BD1469C9AD}" dt="2025-10-06T18:13:31.716" v="1760" actId="1076"/>
          <ac:spMkLst>
            <pc:docMk/>
            <pc:sldMk cId="1864357679" sldId="460"/>
            <ac:spMk id="3" creationId="{B85FFC6A-938B-0A41-DFA2-95110E417B0B}"/>
          </ac:spMkLst>
        </pc:spChg>
      </pc:sldChg>
      <pc:sldChg chg="modSp add del mod">
        <pc:chgData name="Ryan Huang" userId="45e682a8-853b-4110-b9c8-6ce70cfea687" providerId="ADAL" clId="{527A59CC-E290-45D5-B7C5-60BD1469C9AD}" dt="2025-10-06T16:02:52.827" v="731"/>
        <pc:sldMkLst>
          <pc:docMk/>
          <pc:sldMk cId="545663224" sldId="465"/>
        </pc:sldMkLst>
        <pc:spChg chg="mod">
          <ac:chgData name="Ryan Huang" userId="45e682a8-853b-4110-b9c8-6ce70cfea687" providerId="ADAL" clId="{527A59CC-E290-45D5-B7C5-60BD1469C9AD}" dt="2025-10-06T16:02:52.545" v="730"/>
          <ac:spMkLst>
            <pc:docMk/>
            <pc:sldMk cId="545663224" sldId="465"/>
            <ac:spMk id="3" creationId="{22AAE937-53A4-8003-E5EF-FBF5FDB7E780}"/>
          </ac:spMkLst>
        </pc:spChg>
      </pc:sldChg>
      <pc:sldChg chg="modSp add del mod">
        <pc:chgData name="Ryan Huang" userId="45e682a8-853b-4110-b9c8-6ce70cfea687" providerId="ADAL" clId="{527A59CC-E290-45D5-B7C5-60BD1469C9AD}" dt="2025-10-06T16:02:52.827" v="731"/>
        <pc:sldMkLst>
          <pc:docMk/>
          <pc:sldMk cId="3319858475" sldId="469"/>
        </pc:sldMkLst>
        <pc:spChg chg="mod">
          <ac:chgData name="Ryan Huang" userId="45e682a8-853b-4110-b9c8-6ce70cfea687" providerId="ADAL" clId="{527A59CC-E290-45D5-B7C5-60BD1469C9AD}" dt="2025-10-06T16:02:52.545" v="730"/>
          <ac:spMkLst>
            <pc:docMk/>
            <pc:sldMk cId="3319858475" sldId="469"/>
            <ac:spMk id="3" creationId="{E94F0D39-2848-DE9F-D2ED-AF4FACF6AC2C}"/>
          </ac:spMkLst>
        </pc:spChg>
      </pc:sldChg>
      <pc:sldChg chg="add del">
        <pc:chgData name="Ryan Huang" userId="45e682a8-853b-4110-b9c8-6ce70cfea687" providerId="ADAL" clId="{527A59CC-E290-45D5-B7C5-60BD1469C9AD}" dt="2025-10-06T16:11:42.279" v="736"/>
        <pc:sldMkLst>
          <pc:docMk/>
          <pc:sldMk cId="1111533111" sldId="476"/>
        </pc:sldMkLst>
      </pc:sldChg>
      <pc:sldChg chg="delSp modSp add mod">
        <pc:chgData name="Ryan Huang" userId="45e682a8-853b-4110-b9c8-6ce70cfea687" providerId="ADAL" clId="{527A59CC-E290-45D5-B7C5-60BD1469C9AD}" dt="2025-10-06T18:10:46.120" v="1738" actId="1076"/>
        <pc:sldMkLst>
          <pc:docMk/>
          <pc:sldMk cId="2486306217" sldId="503"/>
        </pc:sldMkLst>
        <pc:spChg chg="mod">
          <ac:chgData name="Ryan Huang" userId="45e682a8-853b-4110-b9c8-6ce70cfea687" providerId="ADAL" clId="{527A59CC-E290-45D5-B7C5-60BD1469C9AD}" dt="2025-10-06T18:02:27.731" v="1271" actId="27636"/>
          <ac:spMkLst>
            <pc:docMk/>
            <pc:sldMk cId="2486306217" sldId="503"/>
            <ac:spMk id="2" creationId="{F8D53B42-957A-DBCD-4533-D7686ADAEF68}"/>
          </ac:spMkLst>
        </pc:spChg>
        <pc:spChg chg="del mod">
          <ac:chgData name="Ryan Huang" userId="45e682a8-853b-4110-b9c8-6ce70cfea687" providerId="ADAL" clId="{527A59CC-E290-45D5-B7C5-60BD1469C9AD}" dt="2025-10-06T18:09:49.336" v="1727" actId="478"/>
          <ac:spMkLst>
            <pc:docMk/>
            <pc:sldMk cId="2486306217" sldId="503"/>
            <ac:spMk id="13" creationId="{3606E6C6-046A-CF98-745A-25ED6119CE95}"/>
          </ac:spMkLst>
        </pc:spChg>
        <pc:grpChg chg="mod">
          <ac:chgData name="Ryan Huang" userId="45e682a8-853b-4110-b9c8-6ce70cfea687" providerId="ADAL" clId="{527A59CC-E290-45D5-B7C5-60BD1469C9AD}" dt="2025-10-06T18:10:17.768" v="1731" actId="1076"/>
          <ac:grpSpMkLst>
            <pc:docMk/>
            <pc:sldMk cId="2486306217" sldId="503"/>
            <ac:grpSpMk id="5" creationId="{B0B1C446-9068-31FA-9B8A-D7FAD3777EC0}"/>
          </ac:grpSpMkLst>
        </pc:grpChg>
        <pc:grpChg chg="mod">
          <ac:chgData name="Ryan Huang" userId="45e682a8-853b-4110-b9c8-6ce70cfea687" providerId="ADAL" clId="{527A59CC-E290-45D5-B7C5-60BD1469C9AD}" dt="2025-10-06T18:10:43.199" v="1737" actId="1076"/>
          <ac:grpSpMkLst>
            <pc:docMk/>
            <pc:sldMk cId="2486306217" sldId="503"/>
            <ac:grpSpMk id="8" creationId="{81654812-CC9C-A048-5F35-9F876E7EBFB4}"/>
          </ac:grpSpMkLst>
        </pc:grpChg>
        <pc:grpChg chg="mod">
          <ac:chgData name="Ryan Huang" userId="45e682a8-853b-4110-b9c8-6ce70cfea687" providerId="ADAL" clId="{527A59CC-E290-45D5-B7C5-60BD1469C9AD}" dt="2025-10-06T18:10:46.120" v="1738" actId="1076"/>
          <ac:grpSpMkLst>
            <pc:docMk/>
            <pc:sldMk cId="2486306217" sldId="503"/>
            <ac:grpSpMk id="11" creationId="{24E6AECF-5026-F6CB-CA26-3CE2490A84F3}"/>
          </ac:grpSpMkLst>
        </pc:grpChg>
      </pc:sldChg>
      <pc:sldChg chg="modSp add mod">
        <pc:chgData name="Ryan Huang" userId="45e682a8-853b-4110-b9c8-6ce70cfea687" providerId="ADAL" clId="{527A59CC-E290-45D5-B7C5-60BD1469C9AD}" dt="2025-10-06T18:03:53.204" v="1295" actId="1076"/>
        <pc:sldMkLst>
          <pc:docMk/>
          <pc:sldMk cId="3208770433" sldId="504"/>
        </pc:sldMkLst>
        <pc:spChg chg="mod">
          <ac:chgData name="Ryan Huang" userId="45e682a8-853b-4110-b9c8-6ce70cfea687" providerId="ADAL" clId="{527A59CC-E290-45D5-B7C5-60BD1469C9AD}" dt="2025-10-06T18:02:27.782" v="1277" actId="27636"/>
          <ac:spMkLst>
            <pc:docMk/>
            <pc:sldMk cId="3208770433" sldId="504"/>
            <ac:spMk id="2" creationId="{7927401D-8AE4-684F-2022-DD972C215DFF}"/>
          </ac:spMkLst>
        </pc:spChg>
        <pc:picChg chg="mod">
          <ac:chgData name="Ryan Huang" userId="45e682a8-853b-4110-b9c8-6ce70cfea687" providerId="ADAL" clId="{527A59CC-E290-45D5-B7C5-60BD1469C9AD}" dt="2025-10-06T18:03:53.204" v="1295" actId="1076"/>
          <ac:picMkLst>
            <pc:docMk/>
            <pc:sldMk cId="3208770433" sldId="504"/>
            <ac:picMk id="4" creationId="{7499A34A-84C4-A9E2-BDB3-328B7557793A}"/>
          </ac:picMkLst>
        </pc:picChg>
      </pc:sldChg>
      <pc:sldChg chg="add del">
        <pc:chgData name="Ryan Huang" userId="45e682a8-853b-4110-b9c8-6ce70cfea687" providerId="ADAL" clId="{527A59CC-E290-45D5-B7C5-60BD1469C9AD}" dt="2025-10-06T18:20:24.603" v="2114" actId="47"/>
        <pc:sldMkLst>
          <pc:docMk/>
          <pc:sldMk cId="2672861926" sldId="517"/>
        </pc:sldMkLst>
      </pc:sldChg>
      <pc:sldChg chg="add">
        <pc:chgData name="Ryan Huang" userId="45e682a8-853b-4110-b9c8-6ce70cfea687" providerId="ADAL" clId="{527A59CC-E290-45D5-B7C5-60BD1469C9AD}" dt="2025-10-06T18:37:20.555" v="2494"/>
        <pc:sldMkLst>
          <pc:docMk/>
          <pc:sldMk cId="4201096290" sldId="518"/>
        </pc:sldMkLst>
      </pc:sldChg>
      <pc:sldChg chg="addSp delSp modSp add mod">
        <pc:chgData name="Ryan Huang" userId="45e682a8-853b-4110-b9c8-6ce70cfea687" providerId="ADAL" clId="{527A59CC-E290-45D5-B7C5-60BD1469C9AD}" dt="2025-10-06T18:59:46.698" v="2577" actId="21"/>
        <pc:sldMkLst>
          <pc:docMk/>
          <pc:sldMk cId="985585446" sldId="523"/>
        </pc:sldMkLst>
        <pc:spChg chg="mod">
          <ac:chgData name="Ryan Huang" userId="45e682a8-853b-4110-b9c8-6ce70cfea687" providerId="ADAL" clId="{527A59CC-E290-45D5-B7C5-60BD1469C9AD}" dt="2025-10-06T18:38:56.054" v="2509" actId="20577"/>
          <ac:spMkLst>
            <pc:docMk/>
            <pc:sldMk cId="985585446" sldId="523"/>
            <ac:spMk id="2" creationId="{999D1E9E-084E-0391-CDCF-942B7F4A2B03}"/>
          </ac:spMkLst>
        </pc:spChg>
        <pc:spChg chg="mod">
          <ac:chgData name="Ryan Huang" userId="45e682a8-853b-4110-b9c8-6ce70cfea687" providerId="ADAL" clId="{527A59CC-E290-45D5-B7C5-60BD1469C9AD}" dt="2025-10-06T18:39:00.119" v="2510" actId="1076"/>
          <ac:spMkLst>
            <pc:docMk/>
            <pc:sldMk cId="985585446" sldId="523"/>
            <ac:spMk id="3" creationId="{DD434C26-9913-6F50-9581-7FE78F69BBCE}"/>
          </ac:spMkLst>
        </pc:spChg>
        <pc:spChg chg="add del mod">
          <ac:chgData name="Ryan Huang" userId="45e682a8-853b-4110-b9c8-6ce70cfea687" providerId="ADAL" clId="{527A59CC-E290-45D5-B7C5-60BD1469C9AD}" dt="2025-10-06T18:59:46.698" v="2577" actId="21"/>
          <ac:spMkLst>
            <pc:docMk/>
            <pc:sldMk cId="985585446" sldId="523"/>
            <ac:spMk id="6" creationId="{4FD7FA73-2B69-CFDC-3A61-B0C03361CBD4}"/>
          </ac:spMkLst>
        </pc:spChg>
        <pc:picChg chg="del mod">
          <ac:chgData name="Ryan Huang" userId="45e682a8-853b-4110-b9c8-6ce70cfea687" providerId="ADAL" clId="{527A59CC-E290-45D5-B7C5-60BD1469C9AD}" dt="2025-10-06T18:59:43.677" v="2576" actId="478"/>
          <ac:picMkLst>
            <pc:docMk/>
            <pc:sldMk cId="985585446" sldId="523"/>
            <ac:picMk id="5" creationId="{643F896A-C70A-5E3B-0B2E-6343EE05CF91}"/>
          </ac:picMkLst>
        </pc:picChg>
      </pc:sldChg>
      <pc:sldChg chg="modSp add mod">
        <pc:chgData name="Ryan Huang" userId="45e682a8-853b-4110-b9c8-6ce70cfea687" providerId="ADAL" clId="{527A59CC-E290-45D5-B7C5-60BD1469C9AD}" dt="2025-10-06T18:03:27.196" v="1290" actId="14100"/>
        <pc:sldMkLst>
          <pc:docMk/>
          <pc:sldMk cId="2965106824" sldId="542"/>
        </pc:sldMkLst>
        <pc:spChg chg="mod">
          <ac:chgData name="Ryan Huang" userId="45e682a8-853b-4110-b9c8-6ce70cfea687" providerId="ADAL" clId="{527A59CC-E290-45D5-B7C5-60BD1469C9AD}" dt="2025-10-06T18:02:27.756" v="1273" actId="27636"/>
          <ac:spMkLst>
            <pc:docMk/>
            <pc:sldMk cId="2965106824" sldId="542"/>
            <ac:spMk id="2" creationId="{5C82456E-C56B-1FE2-4094-9B2E152D2BFA}"/>
          </ac:spMkLst>
        </pc:spChg>
        <pc:spChg chg="mod">
          <ac:chgData name="Ryan Huang" userId="45e682a8-853b-4110-b9c8-6ce70cfea687" providerId="ADAL" clId="{527A59CC-E290-45D5-B7C5-60BD1469C9AD}" dt="2025-10-06T18:02:27.755" v="1272" actId="27636"/>
          <ac:spMkLst>
            <pc:docMk/>
            <pc:sldMk cId="2965106824" sldId="542"/>
            <ac:spMk id="3" creationId="{6DFD3716-234F-B3C0-103F-EA93579ED0BA}"/>
          </ac:spMkLst>
        </pc:spChg>
        <pc:spChg chg="mod">
          <ac:chgData name="Ryan Huang" userId="45e682a8-853b-4110-b9c8-6ce70cfea687" providerId="ADAL" clId="{527A59CC-E290-45D5-B7C5-60BD1469C9AD}" dt="2025-10-06T18:03:27.196" v="1290" actId="14100"/>
          <ac:spMkLst>
            <pc:docMk/>
            <pc:sldMk cId="2965106824" sldId="542"/>
            <ac:spMk id="4" creationId="{9AB9BD0B-12A4-742E-D1AD-79CAD68034BE}"/>
          </ac:spMkLst>
        </pc:spChg>
        <pc:spChg chg="mod">
          <ac:chgData name="Ryan Huang" userId="45e682a8-853b-4110-b9c8-6ce70cfea687" providerId="ADAL" clId="{527A59CC-E290-45D5-B7C5-60BD1469C9AD}" dt="2025-10-06T18:03:24.836" v="1289" actId="14100"/>
          <ac:spMkLst>
            <pc:docMk/>
            <pc:sldMk cId="2965106824" sldId="542"/>
            <ac:spMk id="5" creationId="{41242638-5BBC-34BE-EE3F-33A1EB31234F}"/>
          </ac:spMkLst>
        </pc:spChg>
        <pc:spChg chg="mod">
          <ac:chgData name="Ryan Huang" userId="45e682a8-853b-4110-b9c8-6ce70cfea687" providerId="ADAL" clId="{527A59CC-E290-45D5-B7C5-60BD1469C9AD}" dt="2025-10-06T18:03:18.271" v="1287" actId="1076"/>
          <ac:spMkLst>
            <pc:docMk/>
            <pc:sldMk cId="2965106824" sldId="542"/>
            <ac:spMk id="6" creationId="{944CC734-224F-88B2-5F89-3113D43BBFE9}"/>
          </ac:spMkLst>
        </pc:spChg>
      </pc:sldChg>
      <pc:sldChg chg="modSp add del mod">
        <pc:chgData name="Ryan Huang" userId="45e682a8-853b-4110-b9c8-6ce70cfea687" providerId="ADAL" clId="{527A59CC-E290-45D5-B7C5-60BD1469C9AD}" dt="2025-10-06T17:40:36.003" v="1066" actId="2696"/>
        <pc:sldMkLst>
          <pc:docMk/>
          <pc:sldMk cId="499779277" sldId="546"/>
        </pc:sldMkLst>
        <pc:spChg chg="mod">
          <ac:chgData name="Ryan Huang" userId="45e682a8-853b-4110-b9c8-6ce70cfea687" providerId="ADAL" clId="{527A59CC-E290-45D5-B7C5-60BD1469C9AD}" dt="2025-10-06T16:16:49.017" v="753" actId="27636"/>
          <ac:spMkLst>
            <pc:docMk/>
            <pc:sldMk cId="499779277" sldId="546"/>
            <ac:spMk id="3" creationId="{A240C074-B1C0-969B-C790-8109D5EB9FF0}"/>
          </ac:spMkLst>
        </pc:spChg>
      </pc:sldChg>
      <pc:sldChg chg="add">
        <pc:chgData name="Ryan Huang" userId="45e682a8-853b-4110-b9c8-6ce70cfea687" providerId="ADAL" clId="{527A59CC-E290-45D5-B7C5-60BD1469C9AD}" dt="2025-10-06T17:40:44.802" v="1068"/>
        <pc:sldMkLst>
          <pc:docMk/>
          <pc:sldMk cId="3069951429" sldId="546"/>
        </pc:sldMkLst>
      </pc:sldChg>
      <pc:sldChg chg="modSp add mod">
        <pc:chgData name="Ryan Huang" userId="45e682a8-853b-4110-b9c8-6ce70cfea687" providerId="ADAL" clId="{527A59CC-E290-45D5-B7C5-60BD1469C9AD}" dt="2025-10-06T17:39:03.252" v="975" actId="113"/>
        <pc:sldMkLst>
          <pc:docMk/>
          <pc:sldMk cId="4267381540" sldId="547"/>
        </pc:sldMkLst>
        <pc:spChg chg="mod">
          <ac:chgData name="Ryan Huang" userId="45e682a8-853b-4110-b9c8-6ce70cfea687" providerId="ADAL" clId="{527A59CC-E290-45D5-B7C5-60BD1469C9AD}" dt="2025-10-06T17:39:03.252" v="975" actId="113"/>
          <ac:spMkLst>
            <pc:docMk/>
            <pc:sldMk cId="4267381540" sldId="547"/>
            <ac:spMk id="2" creationId="{2E877BA1-9DB4-E073-7180-E57700D35441}"/>
          </ac:spMkLst>
        </pc:spChg>
        <pc:spChg chg="mod">
          <ac:chgData name="Ryan Huang" userId="45e682a8-853b-4110-b9c8-6ce70cfea687" providerId="ADAL" clId="{527A59CC-E290-45D5-B7C5-60BD1469C9AD}" dt="2025-10-06T16:19:21.712" v="972" actId="20577"/>
          <ac:spMkLst>
            <pc:docMk/>
            <pc:sldMk cId="4267381540" sldId="547"/>
            <ac:spMk id="5" creationId="{FBA1F305-FBB4-2C2C-34B4-64687D5B629B}"/>
          </ac:spMkLst>
        </pc:spChg>
      </pc:sldChg>
      <pc:sldChg chg="addSp delSp modSp new mod">
        <pc:chgData name="Ryan Huang" userId="45e682a8-853b-4110-b9c8-6ce70cfea687" providerId="ADAL" clId="{527A59CC-E290-45D5-B7C5-60BD1469C9AD}" dt="2025-10-06T17:44:44.600" v="1092" actId="1076"/>
        <pc:sldMkLst>
          <pc:docMk/>
          <pc:sldMk cId="842184123" sldId="548"/>
        </pc:sldMkLst>
        <pc:spChg chg="mod">
          <ac:chgData name="Ryan Huang" userId="45e682a8-853b-4110-b9c8-6ce70cfea687" providerId="ADAL" clId="{527A59CC-E290-45D5-B7C5-60BD1469C9AD}" dt="2025-10-06T17:44:04.798" v="1082" actId="20577"/>
          <ac:spMkLst>
            <pc:docMk/>
            <pc:sldMk cId="842184123" sldId="548"/>
            <ac:spMk id="2" creationId="{DFBAC304-6467-0AF3-7977-37384D44B066}"/>
          </ac:spMkLst>
        </pc:spChg>
        <pc:spChg chg="del">
          <ac:chgData name="Ryan Huang" userId="45e682a8-853b-4110-b9c8-6ce70cfea687" providerId="ADAL" clId="{527A59CC-E290-45D5-B7C5-60BD1469C9AD}" dt="2025-10-06T17:44:09.267" v="1085" actId="478"/>
          <ac:spMkLst>
            <pc:docMk/>
            <pc:sldMk cId="842184123" sldId="548"/>
            <ac:spMk id="3" creationId="{9C9A1CEE-8853-1E11-F860-E110E1C01B51}"/>
          </ac:spMkLst>
        </pc:spChg>
        <pc:picChg chg="add mod">
          <ac:chgData name="Ryan Huang" userId="45e682a8-853b-4110-b9c8-6ce70cfea687" providerId="ADAL" clId="{527A59CC-E290-45D5-B7C5-60BD1469C9AD}" dt="2025-10-06T17:44:44.600" v="1092" actId="1076"/>
          <ac:picMkLst>
            <pc:docMk/>
            <pc:sldMk cId="842184123" sldId="548"/>
            <ac:picMk id="4" creationId="{44BB6439-9EF8-DA70-94E2-1BA55945CAFE}"/>
          </ac:picMkLst>
        </pc:picChg>
        <pc:picChg chg="add mod modCrop">
          <ac:chgData name="Ryan Huang" userId="45e682a8-853b-4110-b9c8-6ce70cfea687" providerId="ADAL" clId="{527A59CC-E290-45D5-B7C5-60BD1469C9AD}" dt="2025-10-06T17:44:42.037" v="1091" actId="1076"/>
          <ac:picMkLst>
            <pc:docMk/>
            <pc:sldMk cId="842184123" sldId="548"/>
            <ac:picMk id="5" creationId="{34628968-9A70-34D9-68BA-4485A8B24767}"/>
          </ac:picMkLst>
        </pc:picChg>
      </pc:sldChg>
      <pc:sldChg chg="modSp new del mod">
        <pc:chgData name="Ryan Huang" userId="45e682a8-853b-4110-b9c8-6ce70cfea687" providerId="ADAL" clId="{527A59CC-E290-45D5-B7C5-60BD1469C9AD}" dt="2025-10-06T18:01:15.995" v="1148" actId="47"/>
        <pc:sldMkLst>
          <pc:docMk/>
          <pc:sldMk cId="20790090" sldId="549"/>
        </pc:sldMkLst>
        <pc:spChg chg="mod">
          <ac:chgData name="Ryan Huang" userId="45e682a8-853b-4110-b9c8-6ce70cfea687" providerId="ADAL" clId="{527A59CC-E290-45D5-B7C5-60BD1469C9AD}" dt="2025-10-06T18:01:14.526" v="1147" actId="27636"/>
          <ac:spMkLst>
            <pc:docMk/>
            <pc:sldMk cId="20790090" sldId="549"/>
            <ac:spMk id="2" creationId="{48B45545-C923-3386-F55D-4D0D5A21EB53}"/>
          </ac:spMkLst>
        </pc:spChg>
      </pc:sldChg>
      <pc:sldChg chg="modSp add mod">
        <pc:chgData name="Ryan Huang" userId="45e682a8-853b-4110-b9c8-6ce70cfea687" providerId="ADAL" clId="{527A59CC-E290-45D5-B7C5-60BD1469C9AD}" dt="2025-10-06T18:01:52.449" v="1266" actId="20577"/>
        <pc:sldMkLst>
          <pc:docMk/>
          <pc:sldMk cId="4016665128" sldId="550"/>
        </pc:sldMkLst>
        <pc:spChg chg="mod">
          <ac:chgData name="Ryan Huang" userId="45e682a8-853b-4110-b9c8-6ce70cfea687" providerId="ADAL" clId="{527A59CC-E290-45D5-B7C5-60BD1469C9AD}" dt="2025-10-06T18:01:25.688" v="1165" actId="1076"/>
          <ac:spMkLst>
            <pc:docMk/>
            <pc:sldMk cId="4016665128" sldId="550"/>
            <ac:spMk id="2" creationId="{48B4EDA7-A3B1-5334-E994-4909C6570C64}"/>
          </ac:spMkLst>
        </pc:spChg>
        <pc:spChg chg="mod">
          <ac:chgData name="Ryan Huang" userId="45e682a8-853b-4110-b9c8-6ce70cfea687" providerId="ADAL" clId="{527A59CC-E290-45D5-B7C5-60BD1469C9AD}" dt="2025-10-06T18:01:52.449" v="1266" actId="20577"/>
          <ac:spMkLst>
            <pc:docMk/>
            <pc:sldMk cId="4016665128" sldId="550"/>
            <ac:spMk id="5" creationId="{7E569D50-E75E-F983-09B1-40C2BAC94F2C}"/>
          </ac:spMkLst>
        </pc:spChg>
      </pc:sldChg>
      <pc:sldChg chg="new del">
        <pc:chgData name="Ryan Huang" userId="45e682a8-853b-4110-b9c8-6ce70cfea687" providerId="ADAL" clId="{527A59CC-E290-45D5-B7C5-60BD1469C9AD}" dt="2025-10-06T18:02:30.867" v="1278" actId="47"/>
        <pc:sldMkLst>
          <pc:docMk/>
          <pc:sldMk cId="1837606955" sldId="551"/>
        </pc:sldMkLst>
      </pc:sldChg>
      <pc:sldChg chg="modSp add mod">
        <pc:chgData name="Ryan Huang" userId="45e682a8-853b-4110-b9c8-6ce70cfea687" providerId="ADAL" clId="{527A59CC-E290-45D5-B7C5-60BD1469C9AD}" dt="2025-10-06T18:02:53.061" v="1282" actId="1076"/>
        <pc:sldMkLst>
          <pc:docMk/>
          <pc:sldMk cId="1109122823" sldId="553"/>
        </pc:sldMkLst>
        <pc:spChg chg="mod">
          <ac:chgData name="Ryan Huang" userId="45e682a8-853b-4110-b9c8-6ce70cfea687" providerId="ADAL" clId="{527A59CC-E290-45D5-B7C5-60BD1469C9AD}" dt="2025-10-06T18:02:27.709" v="1270" actId="27636"/>
          <ac:spMkLst>
            <pc:docMk/>
            <pc:sldMk cId="1109122823" sldId="553"/>
            <ac:spMk id="2" creationId="{3DF32ACD-7DB4-C0D3-9997-2DB9EF090E9B}"/>
          </ac:spMkLst>
        </pc:spChg>
        <pc:spChg chg="mod">
          <ac:chgData name="Ryan Huang" userId="45e682a8-853b-4110-b9c8-6ce70cfea687" providerId="ADAL" clId="{527A59CC-E290-45D5-B7C5-60BD1469C9AD}" dt="2025-10-06T18:02:45.809" v="1279" actId="1076"/>
          <ac:spMkLst>
            <pc:docMk/>
            <pc:sldMk cId="1109122823" sldId="553"/>
            <ac:spMk id="4" creationId="{72D884FD-3493-A704-2D23-342927F91309}"/>
          </ac:spMkLst>
        </pc:spChg>
        <pc:spChg chg="mod">
          <ac:chgData name="Ryan Huang" userId="45e682a8-853b-4110-b9c8-6ce70cfea687" providerId="ADAL" clId="{527A59CC-E290-45D5-B7C5-60BD1469C9AD}" dt="2025-10-06T18:02:53.061" v="1282" actId="1076"/>
          <ac:spMkLst>
            <pc:docMk/>
            <pc:sldMk cId="1109122823" sldId="553"/>
            <ac:spMk id="5" creationId="{05B7363B-A00B-3C2F-1091-FB47D51A8D71}"/>
          </ac:spMkLst>
        </pc:spChg>
      </pc:sldChg>
      <pc:sldChg chg="modSp add mod">
        <pc:chgData name="Ryan Huang" userId="45e682a8-853b-4110-b9c8-6ce70cfea687" providerId="ADAL" clId="{527A59CC-E290-45D5-B7C5-60BD1469C9AD}" dt="2025-10-06T18:03:48.343" v="1294" actId="1076"/>
        <pc:sldMkLst>
          <pc:docMk/>
          <pc:sldMk cId="3071488880" sldId="554"/>
        </pc:sldMkLst>
        <pc:spChg chg="mod">
          <ac:chgData name="Ryan Huang" userId="45e682a8-853b-4110-b9c8-6ce70cfea687" providerId="ADAL" clId="{527A59CC-E290-45D5-B7C5-60BD1469C9AD}" dt="2025-10-06T18:02:27.777" v="1276" actId="27636"/>
          <ac:spMkLst>
            <pc:docMk/>
            <pc:sldMk cId="3071488880" sldId="554"/>
            <ac:spMk id="2" creationId="{89C4D5AE-16F6-2B47-A534-9A116CDD682F}"/>
          </ac:spMkLst>
        </pc:spChg>
        <pc:spChg chg="mod">
          <ac:chgData name="Ryan Huang" userId="45e682a8-853b-4110-b9c8-6ce70cfea687" providerId="ADAL" clId="{527A59CC-E290-45D5-B7C5-60BD1469C9AD}" dt="2025-10-06T18:02:27.776" v="1275" actId="27636"/>
          <ac:spMkLst>
            <pc:docMk/>
            <pc:sldMk cId="3071488880" sldId="554"/>
            <ac:spMk id="3" creationId="{1EBAA918-541F-0CDE-423C-C6D82031C3DE}"/>
          </ac:spMkLst>
        </pc:spChg>
        <pc:spChg chg="mod">
          <ac:chgData name="Ryan Huang" userId="45e682a8-853b-4110-b9c8-6ce70cfea687" providerId="ADAL" clId="{527A59CC-E290-45D5-B7C5-60BD1469C9AD}" dt="2025-10-06T18:03:41.652" v="1291" actId="1076"/>
          <ac:spMkLst>
            <pc:docMk/>
            <pc:sldMk cId="3071488880" sldId="554"/>
            <ac:spMk id="4" creationId="{B7C92076-7DD7-E3DB-98FF-161FF16CA967}"/>
          </ac:spMkLst>
        </pc:spChg>
        <pc:spChg chg="mod">
          <ac:chgData name="Ryan Huang" userId="45e682a8-853b-4110-b9c8-6ce70cfea687" providerId="ADAL" clId="{527A59CC-E290-45D5-B7C5-60BD1469C9AD}" dt="2025-10-06T18:03:48.343" v="1294" actId="1076"/>
          <ac:spMkLst>
            <pc:docMk/>
            <pc:sldMk cId="3071488880" sldId="554"/>
            <ac:spMk id="6" creationId="{6CF2EB50-06C1-0525-DAF0-078E5E7FDD08}"/>
          </ac:spMkLst>
        </pc:spChg>
      </pc:sldChg>
      <pc:sldChg chg="modSp add mod">
        <pc:chgData name="Ryan Huang" userId="45e682a8-853b-4110-b9c8-6ce70cfea687" providerId="ADAL" clId="{527A59CC-E290-45D5-B7C5-60BD1469C9AD}" dt="2025-10-06T18:02:27.764" v="1274" actId="27636"/>
        <pc:sldMkLst>
          <pc:docMk/>
          <pc:sldMk cId="1797919547" sldId="556"/>
        </pc:sldMkLst>
        <pc:spChg chg="mod">
          <ac:chgData name="Ryan Huang" userId="45e682a8-853b-4110-b9c8-6ce70cfea687" providerId="ADAL" clId="{527A59CC-E290-45D5-B7C5-60BD1469C9AD}" dt="2025-10-06T18:02:27.764" v="1274" actId="27636"/>
          <ac:spMkLst>
            <pc:docMk/>
            <pc:sldMk cId="1797919547" sldId="556"/>
            <ac:spMk id="2" creationId="{33007E20-CF9F-66F8-3723-E6469BAB9B6D}"/>
          </ac:spMkLst>
        </pc:spChg>
      </pc:sldChg>
      <pc:sldChg chg="modSp add mod">
        <pc:chgData name="Ryan Huang" userId="45e682a8-853b-4110-b9c8-6ce70cfea687" providerId="ADAL" clId="{527A59CC-E290-45D5-B7C5-60BD1469C9AD}" dt="2025-10-06T18:07:36.253" v="1519" actId="20577"/>
        <pc:sldMkLst>
          <pc:docMk/>
          <pc:sldMk cId="3125391178" sldId="557"/>
        </pc:sldMkLst>
        <pc:spChg chg="mod">
          <ac:chgData name="Ryan Huang" userId="45e682a8-853b-4110-b9c8-6ce70cfea687" providerId="ADAL" clId="{527A59CC-E290-45D5-B7C5-60BD1469C9AD}" dt="2025-10-06T18:06:59.477" v="1384" actId="20577"/>
          <ac:spMkLst>
            <pc:docMk/>
            <pc:sldMk cId="3125391178" sldId="557"/>
            <ac:spMk id="2" creationId="{4A4E9387-7D52-E4AD-7362-F228B9D1FECF}"/>
          </ac:spMkLst>
        </pc:spChg>
        <pc:spChg chg="mod">
          <ac:chgData name="Ryan Huang" userId="45e682a8-853b-4110-b9c8-6ce70cfea687" providerId="ADAL" clId="{527A59CC-E290-45D5-B7C5-60BD1469C9AD}" dt="2025-10-06T18:07:36.253" v="1519" actId="20577"/>
          <ac:spMkLst>
            <pc:docMk/>
            <pc:sldMk cId="3125391178" sldId="557"/>
            <ac:spMk id="5" creationId="{A5E9C586-3716-C89B-FC10-87173A62C3BB}"/>
          </ac:spMkLst>
        </pc:spChg>
      </pc:sldChg>
      <pc:sldChg chg="modSp add mod">
        <pc:chgData name="Ryan Huang" userId="45e682a8-853b-4110-b9c8-6ce70cfea687" providerId="ADAL" clId="{527A59CC-E290-45D5-B7C5-60BD1469C9AD}" dt="2025-10-06T18:08:58.897" v="1725" actId="1076"/>
        <pc:sldMkLst>
          <pc:docMk/>
          <pc:sldMk cId="1921258051" sldId="558"/>
        </pc:sldMkLst>
        <pc:spChg chg="mod">
          <ac:chgData name="Ryan Huang" userId="45e682a8-853b-4110-b9c8-6ce70cfea687" providerId="ADAL" clId="{527A59CC-E290-45D5-B7C5-60BD1469C9AD}" dt="2025-10-06T18:08:16.002" v="1547" actId="20577"/>
          <ac:spMkLst>
            <pc:docMk/>
            <pc:sldMk cId="1921258051" sldId="558"/>
            <ac:spMk id="2" creationId="{9A343924-BA6A-857A-25D6-3C5C89E60A47}"/>
          </ac:spMkLst>
        </pc:spChg>
        <pc:spChg chg="mod">
          <ac:chgData name="Ryan Huang" userId="45e682a8-853b-4110-b9c8-6ce70cfea687" providerId="ADAL" clId="{527A59CC-E290-45D5-B7C5-60BD1469C9AD}" dt="2025-10-06T18:08:58.897" v="1725" actId="1076"/>
          <ac:spMkLst>
            <pc:docMk/>
            <pc:sldMk cId="1921258051" sldId="558"/>
            <ac:spMk id="5" creationId="{1914496D-326C-7DE8-B022-3CDD7741EB38}"/>
          </ac:spMkLst>
        </pc:spChg>
      </pc:sldChg>
      <pc:sldChg chg="addSp delSp modSp new mod">
        <pc:chgData name="Ryan Huang" userId="45e682a8-853b-4110-b9c8-6ce70cfea687" providerId="ADAL" clId="{527A59CC-E290-45D5-B7C5-60BD1469C9AD}" dt="2025-10-06T18:19:02.864" v="2023" actId="1076"/>
        <pc:sldMkLst>
          <pc:docMk/>
          <pc:sldMk cId="4108881280" sldId="559"/>
        </pc:sldMkLst>
        <pc:spChg chg="mod">
          <ac:chgData name="Ryan Huang" userId="45e682a8-853b-4110-b9c8-6ce70cfea687" providerId="ADAL" clId="{527A59CC-E290-45D5-B7C5-60BD1469C9AD}" dt="2025-10-06T18:14:30.554" v="1818" actId="27636"/>
          <ac:spMkLst>
            <pc:docMk/>
            <pc:sldMk cId="4108881280" sldId="559"/>
            <ac:spMk id="2" creationId="{47EE23D3-050F-1685-E2DE-FB4B522C122B}"/>
          </ac:spMkLst>
        </pc:spChg>
        <pc:spChg chg="del">
          <ac:chgData name="Ryan Huang" userId="45e682a8-853b-4110-b9c8-6ce70cfea687" providerId="ADAL" clId="{527A59CC-E290-45D5-B7C5-60BD1469C9AD}" dt="2025-10-06T18:14:22.941" v="1815" actId="478"/>
          <ac:spMkLst>
            <pc:docMk/>
            <pc:sldMk cId="4108881280" sldId="559"/>
            <ac:spMk id="3" creationId="{10843C7A-B16C-7A43-00AD-A756C81B2110}"/>
          </ac:spMkLst>
        </pc:spChg>
        <pc:spChg chg="add mod">
          <ac:chgData name="Ryan Huang" userId="45e682a8-853b-4110-b9c8-6ce70cfea687" providerId="ADAL" clId="{527A59CC-E290-45D5-B7C5-60BD1469C9AD}" dt="2025-10-06T18:19:02.864" v="2023" actId="1076"/>
          <ac:spMkLst>
            <pc:docMk/>
            <pc:sldMk cId="4108881280" sldId="559"/>
            <ac:spMk id="4" creationId="{032E35BE-4B50-C30F-11DC-0EACDDAF0CD7}"/>
          </ac:spMkLst>
        </pc:spChg>
      </pc:sldChg>
      <pc:sldChg chg="modSp new del mod">
        <pc:chgData name="Ryan Huang" userId="45e682a8-853b-4110-b9c8-6ce70cfea687" providerId="ADAL" clId="{527A59CC-E290-45D5-B7C5-60BD1469C9AD}" dt="2025-10-06T18:19:32.762" v="2055" actId="47"/>
        <pc:sldMkLst>
          <pc:docMk/>
          <pc:sldMk cId="2423733467" sldId="560"/>
        </pc:sldMkLst>
        <pc:spChg chg="mod">
          <ac:chgData name="Ryan Huang" userId="45e682a8-853b-4110-b9c8-6ce70cfea687" providerId="ADAL" clId="{527A59CC-E290-45D5-B7C5-60BD1469C9AD}" dt="2025-10-06T18:19:27.854" v="2054" actId="20577"/>
          <ac:spMkLst>
            <pc:docMk/>
            <pc:sldMk cId="2423733467" sldId="560"/>
            <ac:spMk id="2" creationId="{D6359B85-7C59-EA8A-EAB5-111289F605E7}"/>
          </ac:spMkLst>
        </pc:spChg>
      </pc:sldChg>
      <pc:sldChg chg="addSp delSp modSp add mod modAnim">
        <pc:chgData name="Ryan Huang" userId="45e682a8-853b-4110-b9c8-6ce70cfea687" providerId="ADAL" clId="{527A59CC-E290-45D5-B7C5-60BD1469C9AD}" dt="2025-10-06T18:21:17.028" v="2145"/>
        <pc:sldMkLst>
          <pc:docMk/>
          <pc:sldMk cId="3345635063" sldId="560"/>
        </pc:sldMkLst>
        <pc:spChg chg="mod">
          <ac:chgData name="Ryan Huang" userId="45e682a8-853b-4110-b9c8-6ce70cfea687" providerId="ADAL" clId="{527A59CC-E290-45D5-B7C5-60BD1469C9AD}" dt="2025-10-06T18:19:51.459" v="2109" actId="113"/>
          <ac:spMkLst>
            <pc:docMk/>
            <pc:sldMk cId="3345635063" sldId="560"/>
            <ac:spMk id="2" creationId="{79CDD896-0AD5-B254-2754-9D9837AD8A10}"/>
          </ac:spMkLst>
        </pc:spChg>
        <pc:spChg chg="del">
          <ac:chgData name="Ryan Huang" userId="45e682a8-853b-4110-b9c8-6ce70cfea687" providerId="ADAL" clId="{527A59CC-E290-45D5-B7C5-60BD1469C9AD}" dt="2025-10-06T18:19:53.396" v="2110" actId="478"/>
          <ac:spMkLst>
            <pc:docMk/>
            <pc:sldMk cId="3345635063" sldId="560"/>
            <ac:spMk id="4" creationId="{A2528A21-F922-2DF3-77BA-F79F60F8EF5D}"/>
          </ac:spMkLst>
        </pc:spChg>
        <pc:spChg chg="add mod">
          <ac:chgData name="Ryan Huang" userId="45e682a8-853b-4110-b9c8-6ce70cfea687" providerId="ADAL" clId="{527A59CC-E290-45D5-B7C5-60BD1469C9AD}" dt="2025-10-06T18:20:28.918" v="2116" actId="1076"/>
          <ac:spMkLst>
            <pc:docMk/>
            <pc:sldMk cId="3345635063" sldId="560"/>
            <ac:spMk id="5" creationId="{01AD9E95-F0D5-2662-014A-AD830F61DEB4}"/>
          </ac:spMkLst>
        </pc:spChg>
        <pc:spChg chg="add mod">
          <ac:chgData name="Ryan Huang" userId="45e682a8-853b-4110-b9c8-6ce70cfea687" providerId="ADAL" clId="{527A59CC-E290-45D5-B7C5-60BD1469C9AD}" dt="2025-10-06T18:21:09.994" v="2144" actId="14100"/>
          <ac:spMkLst>
            <pc:docMk/>
            <pc:sldMk cId="3345635063" sldId="560"/>
            <ac:spMk id="6" creationId="{B9B5352D-39F9-8F9C-A442-6C6E36DB98C8}"/>
          </ac:spMkLst>
        </pc:spChg>
        <pc:spChg chg="add mod">
          <ac:chgData name="Ryan Huang" userId="45e682a8-853b-4110-b9c8-6ce70cfea687" providerId="ADAL" clId="{527A59CC-E290-45D5-B7C5-60BD1469C9AD}" dt="2025-10-06T18:21:06.868" v="2143" actId="20577"/>
          <ac:spMkLst>
            <pc:docMk/>
            <pc:sldMk cId="3345635063" sldId="560"/>
            <ac:spMk id="7" creationId="{2107219F-DF69-1B83-15B5-BBF34B44863B}"/>
          </ac:spMkLst>
        </pc:spChg>
        <pc:picChg chg="add mod">
          <ac:chgData name="Ryan Huang" userId="45e682a8-853b-4110-b9c8-6ce70cfea687" providerId="ADAL" clId="{527A59CC-E290-45D5-B7C5-60BD1469C9AD}" dt="2025-10-06T18:20:19.165" v="2113" actId="1076"/>
          <ac:picMkLst>
            <pc:docMk/>
            <pc:sldMk cId="3345635063" sldId="560"/>
            <ac:picMk id="3" creationId="{7D5BC76A-75FC-04ED-10DB-B3BF9CC12650}"/>
          </ac:picMkLst>
        </pc:picChg>
      </pc:sldChg>
      <pc:sldChg chg="new del">
        <pc:chgData name="Ryan Huang" userId="45e682a8-853b-4110-b9c8-6ce70cfea687" providerId="ADAL" clId="{527A59CC-E290-45D5-B7C5-60BD1469C9AD}" dt="2025-10-06T18:21:47.757" v="2148" actId="47"/>
        <pc:sldMkLst>
          <pc:docMk/>
          <pc:sldMk cId="2230330714" sldId="561"/>
        </pc:sldMkLst>
      </pc:sldChg>
      <pc:sldChg chg="modSp add mod">
        <pc:chgData name="Ryan Huang" userId="45e682a8-853b-4110-b9c8-6ce70cfea687" providerId="ADAL" clId="{527A59CC-E290-45D5-B7C5-60BD1469C9AD}" dt="2025-10-06T19:02:54.745" v="2747" actId="20577"/>
        <pc:sldMkLst>
          <pc:docMk/>
          <pc:sldMk cId="2457127284" sldId="562"/>
        </pc:sldMkLst>
        <pc:spChg chg="mod">
          <ac:chgData name="Ryan Huang" userId="45e682a8-853b-4110-b9c8-6ce70cfea687" providerId="ADAL" clId="{527A59CC-E290-45D5-B7C5-60BD1469C9AD}" dt="2025-10-06T18:22:03.045" v="2183" actId="14100"/>
          <ac:spMkLst>
            <pc:docMk/>
            <pc:sldMk cId="2457127284" sldId="562"/>
            <ac:spMk id="2" creationId="{875F77F1-B159-8B79-E3DD-4B858F466F78}"/>
          </ac:spMkLst>
        </pc:spChg>
        <pc:spChg chg="mod">
          <ac:chgData name="Ryan Huang" userId="45e682a8-853b-4110-b9c8-6ce70cfea687" providerId="ADAL" clId="{527A59CC-E290-45D5-B7C5-60BD1469C9AD}" dt="2025-10-06T19:02:54.745" v="2747" actId="20577"/>
          <ac:spMkLst>
            <pc:docMk/>
            <pc:sldMk cId="2457127284" sldId="562"/>
            <ac:spMk id="4" creationId="{69F51400-8FF6-41F9-316F-AB6E36DE2685}"/>
          </ac:spMkLst>
        </pc:spChg>
      </pc:sldChg>
      <pc:sldChg chg="addSp delSp modSp new del mod">
        <pc:chgData name="Ryan Huang" userId="45e682a8-853b-4110-b9c8-6ce70cfea687" providerId="ADAL" clId="{527A59CC-E290-45D5-B7C5-60BD1469C9AD}" dt="2025-10-06T18:30:50.459" v="2492" actId="47"/>
        <pc:sldMkLst>
          <pc:docMk/>
          <pc:sldMk cId="2465494923" sldId="563"/>
        </pc:sldMkLst>
        <pc:spChg chg="mod">
          <ac:chgData name="Ryan Huang" userId="45e682a8-853b-4110-b9c8-6ce70cfea687" providerId="ADAL" clId="{527A59CC-E290-45D5-B7C5-60BD1469C9AD}" dt="2025-10-06T18:28:54.886" v="2462" actId="20577"/>
          <ac:spMkLst>
            <pc:docMk/>
            <pc:sldMk cId="2465494923" sldId="563"/>
            <ac:spMk id="2" creationId="{C350B8A7-5B9C-FF43-735A-F8378A45D0C3}"/>
          </ac:spMkLst>
        </pc:spChg>
        <pc:spChg chg="del">
          <ac:chgData name="Ryan Huang" userId="45e682a8-853b-4110-b9c8-6ce70cfea687" providerId="ADAL" clId="{527A59CC-E290-45D5-B7C5-60BD1469C9AD}" dt="2025-10-06T18:29:00.782" v="2464"/>
          <ac:spMkLst>
            <pc:docMk/>
            <pc:sldMk cId="2465494923" sldId="563"/>
            <ac:spMk id="3" creationId="{9B8430E8-93AE-03CB-4B71-DE05DDCC1F44}"/>
          </ac:spMkLst>
        </pc:spChg>
        <pc:spChg chg="del">
          <ac:chgData name="Ryan Huang" userId="45e682a8-853b-4110-b9c8-6ce70cfea687" providerId="ADAL" clId="{527A59CC-E290-45D5-B7C5-60BD1469C9AD}" dt="2025-10-06T18:28:59.766" v="2463" actId="478"/>
          <ac:spMkLst>
            <pc:docMk/>
            <pc:sldMk cId="2465494923" sldId="563"/>
            <ac:spMk id="4" creationId="{9680B42B-2865-8C3F-4511-AC0C981ADBF9}"/>
          </ac:spMkLst>
        </pc:spChg>
        <pc:picChg chg="add mod">
          <ac:chgData name="Ryan Huang" userId="45e682a8-853b-4110-b9c8-6ce70cfea687" providerId="ADAL" clId="{527A59CC-E290-45D5-B7C5-60BD1469C9AD}" dt="2025-10-06T18:29:07.129" v="2467" actId="1076"/>
          <ac:picMkLst>
            <pc:docMk/>
            <pc:sldMk cId="2465494923" sldId="563"/>
            <ac:picMk id="5" creationId="{47782AE1-ED9B-6B44-6B87-AC46DC285D40}"/>
          </ac:picMkLst>
        </pc:picChg>
      </pc:sldChg>
      <pc:sldChg chg="addSp delSp modSp new mod">
        <pc:chgData name="Ryan Huang" userId="45e682a8-853b-4110-b9c8-6ce70cfea687" providerId="ADAL" clId="{527A59CC-E290-45D5-B7C5-60BD1469C9AD}" dt="2025-10-06T19:01:35.938" v="2611" actId="1076"/>
        <pc:sldMkLst>
          <pc:docMk/>
          <pc:sldMk cId="435607525" sldId="564"/>
        </pc:sldMkLst>
        <pc:spChg chg="mod">
          <ac:chgData name="Ryan Huang" userId="45e682a8-853b-4110-b9c8-6ce70cfea687" providerId="ADAL" clId="{527A59CC-E290-45D5-B7C5-60BD1469C9AD}" dt="2025-10-06T18:30:45.192" v="2491" actId="1076"/>
          <ac:spMkLst>
            <pc:docMk/>
            <pc:sldMk cId="435607525" sldId="564"/>
            <ac:spMk id="2" creationId="{CAFE49B0-2D39-58E4-D0A1-763352B39388}"/>
          </ac:spMkLst>
        </pc:spChg>
        <pc:spChg chg="del">
          <ac:chgData name="Ryan Huang" userId="45e682a8-853b-4110-b9c8-6ce70cfea687" providerId="ADAL" clId="{527A59CC-E290-45D5-B7C5-60BD1469C9AD}" dt="2025-10-06T18:30:38.159" v="2487" actId="22"/>
          <ac:spMkLst>
            <pc:docMk/>
            <pc:sldMk cId="435607525" sldId="564"/>
            <ac:spMk id="3" creationId="{330E1A40-57F7-B0D7-BAD1-02CA0E8F4EB7}"/>
          </ac:spMkLst>
        </pc:spChg>
        <pc:spChg chg="add mod">
          <ac:chgData name="Ryan Huang" userId="45e682a8-853b-4110-b9c8-6ce70cfea687" providerId="ADAL" clId="{527A59CC-E290-45D5-B7C5-60BD1469C9AD}" dt="2025-10-06T19:01:35.938" v="2611" actId="1076"/>
          <ac:spMkLst>
            <pc:docMk/>
            <pc:sldMk cId="435607525" sldId="564"/>
            <ac:spMk id="3" creationId="{7926DFDF-56A1-5EC8-C938-77F82C65BDA1}"/>
          </ac:spMkLst>
        </pc:spChg>
        <pc:spChg chg="del">
          <ac:chgData name="Ryan Huang" userId="45e682a8-853b-4110-b9c8-6ce70cfea687" providerId="ADAL" clId="{527A59CC-E290-45D5-B7C5-60BD1469C9AD}" dt="2025-10-06T18:29:56.047" v="2486" actId="478"/>
          <ac:spMkLst>
            <pc:docMk/>
            <pc:sldMk cId="435607525" sldId="564"/>
            <ac:spMk id="4" creationId="{93A28E60-969A-FC86-5969-FBB7C3F68023}"/>
          </ac:spMkLst>
        </pc:spChg>
        <pc:picChg chg="add mod ord">
          <ac:chgData name="Ryan Huang" userId="45e682a8-853b-4110-b9c8-6ce70cfea687" providerId="ADAL" clId="{527A59CC-E290-45D5-B7C5-60BD1469C9AD}" dt="2025-10-06T18:30:42.754" v="2490" actId="1076"/>
          <ac:picMkLst>
            <pc:docMk/>
            <pc:sldMk cId="435607525" sldId="564"/>
            <ac:picMk id="6" creationId="{45840213-627A-9561-8204-6AA6F4A4C819}"/>
          </ac:picMkLst>
        </pc:picChg>
      </pc:sldChg>
      <pc:sldChg chg="new del">
        <pc:chgData name="Ryan Huang" userId="45e682a8-853b-4110-b9c8-6ce70cfea687" providerId="ADAL" clId="{527A59CC-E290-45D5-B7C5-60BD1469C9AD}" dt="2025-10-06T18:37:22.634" v="2495" actId="47"/>
        <pc:sldMkLst>
          <pc:docMk/>
          <pc:sldMk cId="2180889379" sldId="565"/>
        </pc:sldMkLst>
      </pc:sldChg>
      <pc:sldChg chg="new del">
        <pc:chgData name="Ryan Huang" userId="45e682a8-853b-4110-b9c8-6ce70cfea687" providerId="ADAL" clId="{527A59CC-E290-45D5-B7C5-60BD1469C9AD}" dt="2025-10-06T18:38:49.473" v="2498" actId="47"/>
        <pc:sldMkLst>
          <pc:docMk/>
          <pc:sldMk cId="3755401791" sldId="565"/>
        </pc:sldMkLst>
      </pc:sldChg>
      <pc:sldChg chg="new del">
        <pc:chgData name="Ryan Huang" userId="45e682a8-853b-4110-b9c8-6ce70cfea687" providerId="ADAL" clId="{527A59CC-E290-45D5-B7C5-60BD1469C9AD}" dt="2025-10-06T18:42:54.372" v="2514" actId="47"/>
        <pc:sldMkLst>
          <pc:docMk/>
          <pc:sldMk cId="3902315013" sldId="565"/>
        </pc:sldMkLst>
      </pc:sldChg>
      <pc:sldChg chg="delSp modSp add mod">
        <pc:chgData name="Ryan Huang" userId="45e682a8-853b-4110-b9c8-6ce70cfea687" providerId="ADAL" clId="{527A59CC-E290-45D5-B7C5-60BD1469C9AD}" dt="2025-10-06T18:43:13.991" v="2539" actId="122"/>
        <pc:sldMkLst>
          <pc:docMk/>
          <pc:sldMk cId="2171496074" sldId="566"/>
        </pc:sldMkLst>
        <pc:spChg chg="mod">
          <ac:chgData name="Ryan Huang" userId="45e682a8-853b-4110-b9c8-6ce70cfea687" providerId="ADAL" clId="{527A59CC-E290-45D5-B7C5-60BD1469C9AD}" dt="2025-10-06T18:43:13.991" v="2539" actId="122"/>
          <ac:spMkLst>
            <pc:docMk/>
            <pc:sldMk cId="2171496074" sldId="566"/>
            <ac:spMk id="2" creationId="{BD4A1B7B-22A1-5519-483D-1BE9E0ACB922}"/>
          </ac:spMkLst>
        </pc:spChg>
        <pc:spChg chg="del">
          <ac:chgData name="Ryan Huang" userId="45e682a8-853b-4110-b9c8-6ce70cfea687" providerId="ADAL" clId="{527A59CC-E290-45D5-B7C5-60BD1469C9AD}" dt="2025-10-06T18:43:07.143" v="2537" actId="478"/>
          <ac:spMkLst>
            <pc:docMk/>
            <pc:sldMk cId="2171496074" sldId="566"/>
            <ac:spMk id="5" creationId="{16321E1D-DF2C-AB60-5AD8-55F55B84892A}"/>
          </ac:spMkLst>
        </pc:spChg>
      </pc:sldChg>
      <pc:sldChg chg="addSp delSp modSp new mod modAnim">
        <pc:chgData name="Ryan Huang" userId="45e682a8-853b-4110-b9c8-6ce70cfea687" providerId="ADAL" clId="{527A59CC-E290-45D5-B7C5-60BD1469C9AD}" dt="2025-10-06T19:03:20.486" v="2775" actId="1076"/>
        <pc:sldMkLst>
          <pc:docMk/>
          <pc:sldMk cId="2208071211" sldId="567"/>
        </pc:sldMkLst>
        <pc:spChg chg="mod">
          <ac:chgData name="Ryan Huang" userId="45e682a8-853b-4110-b9c8-6ce70cfea687" providerId="ADAL" clId="{527A59CC-E290-45D5-B7C5-60BD1469C9AD}" dt="2025-10-06T18:58:38.135" v="2572" actId="20577"/>
          <ac:spMkLst>
            <pc:docMk/>
            <pc:sldMk cId="2208071211" sldId="567"/>
            <ac:spMk id="2" creationId="{820691AC-FAE1-B6E2-7F7E-1081B596F11D}"/>
          </ac:spMkLst>
        </pc:spChg>
        <pc:spChg chg="del mod">
          <ac:chgData name="Ryan Huang" userId="45e682a8-853b-4110-b9c8-6ce70cfea687" providerId="ADAL" clId="{527A59CC-E290-45D5-B7C5-60BD1469C9AD}" dt="2025-10-06T18:59:06.992" v="2573" actId="22"/>
          <ac:spMkLst>
            <pc:docMk/>
            <pc:sldMk cId="2208071211" sldId="567"/>
            <ac:spMk id="3" creationId="{8BD994CF-6A01-9B84-32DB-E126777F014A}"/>
          </ac:spMkLst>
        </pc:spChg>
        <pc:spChg chg="add mod">
          <ac:chgData name="Ryan Huang" userId="45e682a8-853b-4110-b9c8-6ce70cfea687" providerId="ADAL" clId="{527A59CC-E290-45D5-B7C5-60BD1469C9AD}" dt="2025-10-06T19:03:20.486" v="2775" actId="1076"/>
          <ac:spMkLst>
            <pc:docMk/>
            <pc:sldMk cId="2208071211" sldId="567"/>
            <ac:spMk id="6" creationId="{4FD7FA73-2B69-CFDC-3A61-B0C03361CBD4}"/>
          </ac:spMkLst>
        </pc:spChg>
        <pc:spChg chg="add mod">
          <ac:chgData name="Ryan Huang" userId="45e682a8-853b-4110-b9c8-6ce70cfea687" providerId="ADAL" clId="{527A59CC-E290-45D5-B7C5-60BD1469C9AD}" dt="2025-10-06T19:03:13.360" v="2773" actId="1076"/>
          <ac:spMkLst>
            <pc:docMk/>
            <pc:sldMk cId="2208071211" sldId="567"/>
            <ac:spMk id="7" creationId="{857B8659-3FF7-8DF9-B3F4-ACC8695A6F7E}"/>
          </ac:spMkLst>
        </pc:spChg>
        <pc:picChg chg="add mod ord">
          <ac:chgData name="Ryan Huang" userId="45e682a8-853b-4110-b9c8-6ce70cfea687" providerId="ADAL" clId="{527A59CC-E290-45D5-B7C5-60BD1469C9AD}" dt="2025-10-06T19:03:16.063" v="2774" actId="14100"/>
          <ac:picMkLst>
            <pc:docMk/>
            <pc:sldMk cId="2208071211" sldId="567"/>
            <ac:picMk id="5" creationId="{77EFDBB3-5DA2-031D-52DB-BCAE5C368F46}"/>
          </ac:picMkLst>
        </pc:picChg>
      </pc:sldChg>
      <pc:sldMasterChg chg="delSldLayout">
        <pc:chgData name="Ryan Huang" userId="45e682a8-853b-4110-b9c8-6ce70cfea687" providerId="ADAL" clId="{527A59CC-E290-45D5-B7C5-60BD1469C9AD}" dt="2025-10-06T17:38:47.711" v="973" actId="47"/>
        <pc:sldMasterMkLst>
          <pc:docMk/>
          <pc:sldMasterMk cId="1449374226" sldId="2147483660"/>
        </pc:sldMasterMkLst>
        <pc:sldLayoutChg chg="del">
          <pc:chgData name="Ryan Huang" userId="45e682a8-853b-4110-b9c8-6ce70cfea687" providerId="ADAL" clId="{527A59CC-E290-45D5-B7C5-60BD1469C9AD}" dt="2025-10-06T17:38:47.711" v="973" actId="47"/>
          <pc:sldLayoutMkLst>
            <pc:docMk/>
            <pc:sldMasterMk cId="1449374226" sldId="2147483660"/>
            <pc:sldLayoutMk cId="3971397644" sldId="214748368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15/10/2025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uctor.org/packages/release/bioc/vignettes/edgeR/inst/doc/edgeRUsersGuide.pdf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ncbi.nlm.nih.gov/pmc/articles/PMC3378882/" TargetMode="External"/><Relationship Id="rId4" Type="http://schemas.openxmlformats.org/officeDocument/2006/relationships/hyperlink" Target="https://www.ncbi.nlm.nih.gov/pmc/articles/PMC2796818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  <p:txBody>
          <a:bodyPr/>
          <a:lstStyle/>
          <a:p>
            <a:endParaRPr lang="en-CA"/>
          </a:p>
        </p:txBody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 McGill initiative on Computational Medicine was formed in 2017 and aims to deliver inter-disciplinary research programs and empower the use of data in health research and health care delivery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Located at the Genome Center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They have a newsletter were you can subscribe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more info on the web site</a:t>
            </a:r>
          </a:p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063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CA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Variance, standard deviation, IQR, among other measures, can all be used to measure dispersion. </a:t>
            </a:r>
          </a:p>
          <a:p>
            <a:pPr algn="l"/>
            <a:endParaRPr lang="en-CA" b="0" i="0" dirty="0">
              <a:solidFill>
                <a:srgbClr val="606C71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CA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DESeq2 uses a specific measure of dispersion (</a:t>
            </a:r>
            <a:r>
              <a:rPr lang="el-GR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α) </a:t>
            </a:r>
            <a:r>
              <a:rPr lang="en-CA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related to the mean (</a:t>
            </a:r>
            <a:r>
              <a:rPr lang="el-GR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μ) </a:t>
            </a:r>
            <a:r>
              <a:rPr lang="en-CA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and variance of the data:</a:t>
            </a:r>
          </a:p>
          <a:p>
            <a:pPr algn="l"/>
            <a:endParaRPr lang="en-CA" b="0" i="0" dirty="0">
              <a:solidFill>
                <a:srgbClr val="606C71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CA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the square root of dispersion will be equal to the coefficient of variation (</a:t>
            </a:r>
            <a:r>
              <a:rPr lang="en-CA" dirty="0"/>
              <a:t>Var / </a:t>
            </a:r>
            <a:r>
              <a:rPr lang="el-GR" dirty="0"/>
              <a:t>μ</a:t>
            </a:r>
            <a:r>
              <a:rPr lang="el-GR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). </a:t>
            </a:r>
            <a:endParaRPr lang="en-CA" b="0" i="0" dirty="0">
              <a:solidFill>
                <a:srgbClr val="606C71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CA" b="1" i="0" dirty="0">
              <a:solidFill>
                <a:srgbClr val="606C71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CA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dispersion is </a:t>
            </a:r>
            <a:r>
              <a:rPr lang="en-CA" b="1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inversely related to the mean</a:t>
            </a:r>
            <a:r>
              <a:rPr lang="en-CA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 and </a:t>
            </a:r>
            <a:r>
              <a:rPr lang="en-CA" b="1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directly related to variance</a:t>
            </a:r>
            <a:r>
              <a:rPr lang="en-CA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. </a:t>
            </a:r>
          </a:p>
          <a:p>
            <a:pPr algn="l"/>
            <a:endParaRPr lang="en-CA" b="0" i="0" dirty="0">
              <a:solidFill>
                <a:srgbClr val="606C71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CA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So </a:t>
            </a:r>
            <a:r>
              <a:rPr lang="en-CA" b="1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0.01 dispersion means 10% variation around the mean expected across biological replicates.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047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772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625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Each package differs slightly with their analysis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02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7e8f423e6f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7e8f423e6f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 err="1"/>
              <a:t>edgeR</a:t>
            </a:r>
            <a:r>
              <a:rPr lang="en" b="1" u="sng" dirty="0"/>
              <a:t> resources:</a:t>
            </a:r>
            <a:endParaRPr b="1" u="sng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 dirty="0">
                <a:solidFill>
                  <a:schemeClr val="hlink"/>
                </a:solidFill>
                <a:hlinkClick r:id="rId3"/>
              </a:rPr>
              <a:t>https://bioconductor.org/packages/release/bioc/vignettes/edgeR/inst/doc/edgeRUsersGuide.pdf</a:t>
            </a:r>
            <a:endParaRPr sz="1800" u="sng" dirty="0">
              <a:solidFill>
                <a:schemeClr val="hlink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303030"/>
                </a:solidFill>
              </a:rPr>
              <a:t>Robinson, Mark D et al. “</a:t>
            </a:r>
            <a:r>
              <a:rPr lang="en" sz="1800" dirty="0" err="1">
                <a:solidFill>
                  <a:srgbClr val="303030"/>
                </a:solidFill>
              </a:rPr>
              <a:t>edgeR</a:t>
            </a:r>
            <a:r>
              <a:rPr lang="en" sz="1800" dirty="0">
                <a:solidFill>
                  <a:srgbClr val="303030"/>
                </a:solidFill>
              </a:rPr>
              <a:t>: a Bioconductor package for differential expression analysis of digital gene expression data.” </a:t>
            </a:r>
            <a:r>
              <a:rPr lang="en" sz="1800" i="1" dirty="0">
                <a:solidFill>
                  <a:srgbClr val="303030"/>
                </a:solidFill>
              </a:rPr>
              <a:t>Bioinformatics (Oxford, England)</a:t>
            </a:r>
            <a:r>
              <a:rPr lang="en" sz="1800" dirty="0">
                <a:solidFill>
                  <a:srgbClr val="303030"/>
                </a:solidFill>
              </a:rPr>
              <a:t> vol. 26,1 (2010): 139-40. doi:10.1093/bioinformatics/btp616</a:t>
            </a:r>
            <a:endParaRPr sz="1800" dirty="0">
              <a:solidFill>
                <a:srgbClr val="30303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 dirty="0">
                <a:solidFill>
                  <a:schemeClr val="hlink"/>
                </a:solidFill>
                <a:hlinkClick r:id="rId4"/>
              </a:rPr>
              <a:t>https://www.ncbi.nlm.nih.gov/pmc/articles/PMC2796818/</a:t>
            </a:r>
            <a:endParaRPr sz="1800" u="sng" dirty="0">
              <a:solidFill>
                <a:schemeClr val="hlink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303030"/>
                </a:solidFill>
              </a:rPr>
              <a:t>McCarthy, Davis J et al. “Differential expression analysis of multifactor RNA-Seq experiments with respect to biological variation.” </a:t>
            </a:r>
            <a:r>
              <a:rPr lang="en" sz="1800" i="1" dirty="0">
                <a:solidFill>
                  <a:srgbClr val="303030"/>
                </a:solidFill>
              </a:rPr>
              <a:t>Nucleic acids research</a:t>
            </a:r>
            <a:r>
              <a:rPr lang="en" sz="1800" dirty="0">
                <a:solidFill>
                  <a:srgbClr val="303030"/>
                </a:solidFill>
              </a:rPr>
              <a:t> vol. 40,10 (2012): 4288-97. doi:10.1093/</a:t>
            </a:r>
            <a:r>
              <a:rPr lang="en" sz="1800" dirty="0" err="1">
                <a:solidFill>
                  <a:srgbClr val="303030"/>
                </a:solidFill>
              </a:rPr>
              <a:t>nar</a:t>
            </a:r>
            <a:r>
              <a:rPr lang="en" sz="1800" dirty="0">
                <a:solidFill>
                  <a:srgbClr val="303030"/>
                </a:solidFill>
              </a:rPr>
              <a:t>/gks042</a:t>
            </a:r>
            <a:endParaRPr sz="1800" dirty="0">
              <a:solidFill>
                <a:srgbClr val="30303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 dirty="0">
                <a:solidFill>
                  <a:schemeClr val="hlink"/>
                </a:solidFill>
                <a:hlinkClick r:id="rId5"/>
              </a:rPr>
              <a:t>https://www.ncbi.nlm.nih.gov/pmc/articles/PMC3378882/</a:t>
            </a:r>
            <a:endParaRPr sz="1800" u="sng" dirty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7e8f423e6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7e8f423e6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Enter code to complete task I and II</a:t>
            </a:r>
          </a:p>
        </p:txBody>
      </p:sp>
    </p:spTree>
    <p:extLst>
      <p:ext uri="{BB962C8B-B14F-4D97-AF65-F5344CB8AC3E}">
        <p14:creationId xmlns:p14="http://schemas.microsoft.com/office/powerpoint/2010/main" val="4072901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7A2E1-168B-4159-3E7C-A45025A52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36DD6A-4648-1A19-5359-86979815CF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7B8842-230F-D9F7-A8F8-A8C813281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Enter code to complete task I and II</a:t>
            </a:r>
          </a:p>
        </p:txBody>
      </p:sp>
    </p:spTree>
    <p:extLst>
      <p:ext uri="{BB962C8B-B14F-4D97-AF65-F5344CB8AC3E}">
        <p14:creationId xmlns:p14="http://schemas.microsoft.com/office/powerpoint/2010/main" val="528144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CA" b="0" i="0" dirty="0">
                <a:solidFill>
                  <a:srgbClr val="EEEEEE"/>
                </a:solidFill>
                <a:effectLst/>
                <a:latin typeface="Atkinson Hyperlegible"/>
              </a:rPr>
              <a:t>It is possible to see a difference in library composition in the same tissue type after the knock-out of a gene.</a:t>
            </a:r>
          </a:p>
          <a:p>
            <a:pPr algn="l"/>
            <a:endParaRPr lang="en-CA" b="0" i="0" dirty="0">
              <a:solidFill>
                <a:srgbClr val="EEEEEE"/>
              </a:solidFill>
              <a:effectLst/>
              <a:latin typeface="Atkinson Hyperlegible"/>
            </a:endParaRPr>
          </a:p>
          <a:p>
            <a:pPr algn="l"/>
            <a:r>
              <a:rPr lang="en-CA" b="0" i="0" dirty="0">
                <a:solidFill>
                  <a:srgbClr val="EEEEEE"/>
                </a:solidFill>
                <a:effectLst/>
                <a:latin typeface="Atkinson Hyperlegible"/>
              </a:rPr>
              <a:t>we have RNA-Seq counts from 2 samples (</a:t>
            </a:r>
            <a:r>
              <a:rPr lang="en-CA" b="1" i="0" dirty="0">
                <a:solidFill>
                  <a:srgbClr val="EEEEEE"/>
                </a:solidFill>
                <a:effectLst/>
                <a:latin typeface="Atkinson Hyperlegible"/>
              </a:rPr>
              <a:t>same library size: 635 reads), </a:t>
            </a:r>
            <a:r>
              <a:rPr lang="en-CA" b="0" i="0" dirty="0">
                <a:solidFill>
                  <a:srgbClr val="EEEEEE"/>
                </a:solidFill>
                <a:effectLst/>
                <a:latin typeface="Atkinson Hyperlegible"/>
              </a:rPr>
              <a:t>for a genome with 6 genes. The genes have the same expression in both samples, except one: only</a:t>
            </a:r>
            <a:r>
              <a:rPr lang="en-CA" b="1" i="0" dirty="0">
                <a:solidFill>
                  <a:srgbClr val="EEEEEE"/>
                </a:solidFill>
                <a:effectLst/>
                <a:latin typeface="Atkinson Hyperlegible"/>
              </a:rPr>
              <a:t> Sample 1 transcribes gene D, at a high level (563 reads). </a:t>
            </a:r>
            <a:r>
              <a:rPr lang="en-CA" b="0" i="0" dirty="0">
                <a:solidFill>
                  <a:srgbClr val="EEEEEE"/>
                </a:solidFill>
                <a:effectLst/>
                <a:latin typeface="Atkinson Hyperlegible"/>
              </a:rPr>
              <a:t>As the library size is the same for both samples, sample </a:t>
            </a:r>
            <a:r>
              <a:rPr lang="en-CA" b="1" i="0" dirty="0">
                <a:solidFill>
                  <a:srgbClr val="EEEEEE"/>
                </a:solidFill>
                <a:effectLst/>
                <a:latin typeface="Atkinson Hyperlegible"/>
              </a:rPr>
              <a:t>2 has 563 extra reads to be distributed over genes A, B, C, E and F.</a:t>
            </a:r>
          </a:p>
          <a:p>
            <a:pPr algn="l"/>
            <a:endParaRPr lang="en-CA" b="0" i="0" dirty="0">
              <a:solidFill>
                <a:srgbClr val="EEEEEE"/>
              </a:solidFill>
              <a:effectLst/>
              <a:latin typeface="Atkinson Hyperlegible"/>
            </a:endParaRPr>
          </a:p>
          <a:p>
            <a:pPr algn="l"/>
            <a:r>
              <a:rPr lang="en-CA" b="0" i="0" dirty="0">
                <a:solidFill>
                  <a:srgbClr val="EEEEEE"/>
                </a:solidFill>
                <a:effectLst/>
                <a:latin typeface="Atkinson Hyperlegible"/>
              </a:rPr>
              <a:t>As a result, the read count for all genes except for genes C and D is really high in Sample 2. Nonetheless, the only </a:t>
            </a:r>
            <a:r>
              <a:rPr lang="en-CA" b="1" i="0" dirty="0">
                <a:solidFill>
                  <a:srgbClr val="EEEEEE"/>
                </a:solidFill>
                <a:effectLst/>
                <a:latin typeface="Atkinson Hyperlegible"/>
              </a:rPr>
              <a:t>differentially expressed gene is gene D.</a:t>
            </a:r>
            <a:endParaRPr lang="en-CA" b="0" i="0" dirty="0">
              <a:solidFill>
                <a:srgbClr val="EEEEEE"/>
              </a:solidFill>
              <a:effectLst/>
              <a:latin typeface="Atkinson Hyperlegible"/>
            </a:endParaRPr>
          </a:p>
          <a:p>
            <a:pPr algn="l"/>
            <a:r>
              <a:rPr lang="en-CA" b="1" i="0" dirty="0">
                <a:solidFill>
                  <a:srgbClr val="EEEEEE"/>
                </a:solidFill>
                <a:effectLst/>
                <a:latin typeface="Atkinson Hyperlegible"/>
              </a:rPr>
              <a:t>ENTER CODE and do up until task II</a:t>
            </a:r>
            <a:endParaRPr lang="en-CA" b="0" i="0" dirty="0">
              <a:solidFill>
                <a:srgbClr val="EEEEEE"/>
              </a:solidFill>
              <a:effectLst/>
              <a:latin typeface="Atkinson Hyperlegibl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975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T-test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CA" b="0" i="0" dirty="0">
                <a:solidFill>
                  <a:srgbClr val="040C28"/>
                </a:solidFill>
                <a:effectLst/>
                <a:latin typeface="Google Sans"/>
              </a:rPr>
              <a:t>an inferential statistic used to determine if there is a significant difference between the means of two groups and how they are related</a:t>
            </a:r>
          </a:p>
          <a:p>
            <a:r>
              <a:rPr lang="en-CA" b="0" i="0" dirty="0">
                <a:solidFill>
                  <a:srgbClr val="040C28"/>
                </a:solidFill>
                <a:effectLst/>
                <a:latin typeface="Google Sans"/>
              </a:rPr>
              <a:t>Why we need common </a:t>
            </a:r>
            <a:r>
              <a:rPr lang="en-CA" b="0" i="0" dirty="0">
                <a:solidFill>
                  <a:srgbClr val="040C28"/>
                </a:solidFill>
                <a:effectLst/>
                <a:latin typeface="Google Sans"/>
                <a:sym typeface="Wingdings" pitchFamily="2" charset="2"/>
              </a:rPr>
              <a:t> </a:t>
            </a:r>
          </a:p>
          <a:p>
            <a:pPr lvl="1"/>
            <a:r>
              <a:rPr lang="en-CA" b="0" i="0" dirty="0">
                <a:solidFill>
                  <a:srgbClr val="040C28"/>
                </a:solidFill>
                <a:effectLst/>
                <a:latin typeface="Google Sans"/>
                <a:sym typeface="Wingdings" pitchFamily="2" charset="2"/>
              </a:rPr>
              <a:t>We only have 2 replicates per sample  small size</a:t>
            </a:r>
          </a:p>
          <a:p>
            <a:pPr lvl="1"/>
            <a:r>
              <a:rPr lang="en-CA" b="0" i="0" dirty="0">
                <a:solidFill>
                  <a:srgbClr val="040C28"/>
                </a:solidFill>
                <a:effectLst/>
                <a:latin typeface="Google Sans"/>
                <a:sym typeface="Wingdings" pitchFamily="2" charset="2"/>
              </a:rPr>
              <a:t>Tag-wise dispersion alone would not be a good estimate of 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29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48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3281" y="60798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585105" cy="4383864"/>
          </a:xfrm>
        </p:spPr>
        <p:txBody>
          <a:bodyPr/>
          <a:lstStyle/>
          <a:p>
            <a:r>
              <a:rPr lang="fr-FR" dirty="0"/>
              <a:t>Modifier les styles du texte du masque
Deuxième niveau
Troisième niveau
Quatrième niveau
Cinquième niveau</a:t>
            </a:r>
            <a:endParaRPr lang="en-CA" dirty="0"/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DDB01B34-4658-0BF9-DEB6-F09620837D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38991" y="599635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1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5"/>
            <a:ext cx="9144000" cy="8996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93431" y="5"/>
            <a:ext cx="3727939" cy="89967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34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33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9953"/>
            <a:ext cx="7886700" cy="113347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2341" y="2243015"/>
            <a:ext cx="7886700" cy="332008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95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48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41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8020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321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122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3.jpg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9" r:id="rId9"/>
    <p:sldLayoutId id="2147483682" r:id="rId10"/>
  </p:sldLayoutIdLst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038216"/>
            <a:ext cx="7886700" cy="3666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8"/>
            <a:ext cx="9146150" cy="121246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</p:grpSp>
      <p:pic>
        <p:nvPicPr>
          <p:cNvPr id="6" name="Picture 5" descr="A close-up of a logo&#10;&#10;Description automatically generated">
            <a:extLst>
              <a:ext uri="{FF2B5EF4-FFF2-40B4-BE49-F238E27FC236}">
                <a16:creationId xmlns:a16="http://schemas.microsoft.com/office/drawing/2014/main" id="{25746FDC-B172-848D-40AE-03399FB3A205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857750" y="6066558"/>
            <a:ext cx="4286250" cy="723900"/>
          </a:xfrm>
          <a:prstGeom prst="rect">
            <a:avLst/>
          </a:prstGeom>
        </p:spPr>
      </p:pic>
      <p:pic>
        <p:nvPicPr>
          <p:cNvPr id="4" name="Espace réservé du contenu 5">
            <a:extLst>
              <a:ext uri="{FF2B5EF4-FFF2-40B4-BE49-F238E27FC236}">
                <a16:creationId xmlns:a16="http://schemas.microsoft.com/office/drawing/2014/main" id="{C6BB9584-8048-8FAF-5DB5-012BD3CA5CCF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rcRect l="7801" r="4207"/>
          <a:stretch/>
        </p:blipFill>
        <p:spPr>
          <a:xfrm>
            <a:off x="-2936" y="6180246"/>
            <a:ext cx="2667000" cy="73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7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3" r:id="rId9"/>
  </p:sldLayoutIdLst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enomebiology.biomedcentral.com/articles/10.1186/gb-2010-11-3-r25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0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0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tatomics.github.io/SGA/sequencing_countData.html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E5286-1891-091E-0A97-9054934A1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07951"/>
            <a:ext cx="7886700" cy="2108497"/>
          </a:xfrm>
        </p:spPr>
        <p:txBody>
          <a:bodyPr/>
          <a:lstStyle/>
          <a:p>
            <a:r>
              <a:rPr lang="en-CA" dirty="0"/>
              <a:t>Statistical Foundation for RNA-Seq Analysis</a:t>
            </a:r>
          </a:p>
        </p:txBody>
      </p:sp>
      <p:pic>
        <p:nvPicPr>
          <p:cNvPr id="4" name="Picture 3" descr="Red text on a black background&#10;&#10;AI-generated content may be incorrect.">
            <a:extLst>
              <a:ext uri="{FF2B5EF4-FFF2-40B4-BE49-F238E27FC236}">
                <a16:creationId xmlns:a16="http://schemas.microsoft.com/office/drawing/2014/main" id="{A2FE0C31-F6DC-2AA7-13F4-1C02AECDA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369" y="4132288"/>
            <a:ext cx="4460789" cy="1374545"/>
          </a:xfrm>
          <a:prstGeom prst="rect">
            <a:avLst/>
          </a:prstGeom>
        </p:spPr>
      </p:pic>
      <p:pic>
        <p:nvPicPr>
          <p:cNvPr id="6" name="Picture 5" descr="A red and blue logo&#10;&#10;AI-generated content may be incorrect.">
            <a:extLst>
              <a:ext uri="{FF2B5EF4-FFF2-40B4-BE49-F238E27FC236}">
                <a16:creationId xmlns:a16="http://schemas.microsoft.com/office/drawing/2014/main" id="{5D2370CE-06EA-B22D-19E3-EA1730C85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447" y="5517161"/>
            <a:ext cx="4056488" cy="886339"/>
          </a:xfrm>
          <a:prstGeom prst="rect">
            <a:avLst/>
          </a:prstGeom>
        </p:spPr>
      </p:pic>
      <p:pic>
        <p:nvPicPr>
          <p:cNvPr id="8" name="Picture 7" descr="A logo with text on it&#10;&#10;AI-generated content may be incorrect.">
            <a:extLst>
              <a:ext uri="{FF2B5EF4-FFF2-40B4-BE49-F238E27FC236}">
                <a16:creationId xmlns:a16="http://schemas.microsoft.com/office/drawing/2014/main" id="{CC444B2C-F0D5-0B49-2C90-446E90039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50" y="5506833"/>
            <a:ext cx="4056488" cy="8966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7D7773-132F-DE6C-FB67-A254F7F61EBE}"/>
              </a:ext>
            </a:extLst>
          </p:cNvPr>
          <p:cNvSpPr txBox="1"/>
          <p:nvPr/>
        </p:nvSpPr>
        <p:spPr>
          <a:xfrm>
            <a:off x="6079687" y="3606026"/>
            <a:ext cx="2320066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/>
              <a:t>Instructor: Ryan Huang</a:t>
            </a:r>
          </a:p>
          <a:p>
            <a:pPr algn="r"/>
            <a:r>
              <a:rPr lang="en-CA" dirty="0"/>
              <a:t>Oct. 22, 2025</a:t>
            </a:r>
          </a:p>
        </p:txBody>
      </p:sp>
    </p:spTree>
    <p:extLst>
      <p:ext uri="{BB962C8B-B14F-4D97-AF65-F5344CB8AC3E}">
        <p14:creationId xmlns:p14="http://schemas.microsoft.com/office/powerpoint/2010/main" val="1632539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A15E8-F911-F0DC-E4D6-D8D84289D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2ACD-7DB4-C0D3-9997-2DB9EF09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Filtering Genes: How?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74D55-132A-D5B8-3775-94814AAD6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 a rule of thumb, genes are dropped if they can’t possibly be expressed in </a:t>
            </a:r>
            <a:r>
              <a:rPr lang="en-CA" b="1" dirty="0"/>
              <a:t>all the samples for any of the conditions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/>
              <a:t>Threshold setting:</a:t>
            </a:r>
          </a:p>
          <a:p>
            <a:pPr lvl="1"/>
            <a:r>
              <a:rPr lang="en-CA" sz="1800" dirty="0"/>
              <a:t>Usually, a gene is required to have a count of 5-10 in a library to be considered expressed in that library.</a:t>
            </a:r>
          </a:p>
          <a:p>
            <a:pPr lvl="1"/>
            <a:r>
              <a:rPr lang="en-CA" sz="1800" dirty="0"/>
              <a:t>Multiple thresholds should be tried to find the appropriate one: account for experimental design and library size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D884FD-3493-A704-2D23-342927F91309}"/>
              </a:ext>
            </a:extLst>
          </p:cNvPr>
          <p:cNvSpPr/>
          <p:nvPr/>
        </p:nvSpPr>
        <p:spPr>
          <a:xfrm>
            <a:off x="2655066" y="5240528"/>
            <a:ext cx="3723701" cy="9364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B7363B-A00B-3C2F-1091-FB47D51A8D71}"/>
              </a:ext>
            </a:extLst>
          </p:cNvPr>
          <p:cNvSpPr txBox="1"/>
          <p:nvPr/>
        </p:nvSpPr>
        <p:spPr>
          <a:xfrm>
            <a:off x="3385559" y="5246888"/>
            <a:ext cx="2651559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Use counts-per-million which normalizes with library size!!!</a:t>
            </a:r>
          </a:p>
        </p:txBody>
      </p:sp>
    </p:spTree>
    <p:extLst>
      <p:ext uri="{BB962C8B-B14F-4D97-AF65-F5344CB8AC3E}">
        <p14:creationId xmlns:p14="http://schemas.microsoft.com/office/powerpoint/2010/main" val="110912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3B42-957A-DBCD-4533-D7686ADA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Normalization: Why?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0B1C446-9068-31FA-9B8A-D7FAD3777EC0}"/>
              </a:ext>
            </a:extLst>
          </p:cNvPr>
          <p:cNvGrpSpPr/>
          <p:nvPr/>
        </p:nvGrpSpPr>
        <p:grpSpPr>
          <a:xfrm>
            <a:off x="961159" y="1599773"/>
            <a:ext cx="3735532" cy="2216294"/>
            <a:chOff x="13519" y="1219983"/>
            <a:chExt cx="4558358" cy="280816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0689B7-FA92-047D-F033-07B1BD6DC104}"/>
                </a:ext>
              </a:extLst>
            </p:cNvPr>
            <p:cNvSpPr txBox="1"/>
            <p:nvPr/>
          </p:nvSpPr>
          <p:spPr>
            <a:xfrm>
              <a:off x="1251387" y="1219983"/>
              <a:ext cx="2041015" cy="44126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Sequencing Depth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6E0C0D-CB89-801A-0B0E-33392685C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19" y="1589315"/>
              <a:ext cx="4558358" cy="2438831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1654812-CC9C-A048-5F35-9F876E7EBFB4}"/>
              </a:ext>
            </a:extLst>
          </p:cNvPr>
          <p:cNvGrpSpPr/>
          <p:nvPr/>
        </p:nvGrpSpPr>
        <p:grpSpPr>
          <a:xfrm>
            <a:off x="1372191" y="4052765"/>
            <a:ext cx="2776707" cy="2022120"/>
            <a:chOff x="4537983" y="4060022"/>
            <a:chExt cx="3301092" cy="28032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ED50C1-5924-3E44-B6E7-BB14BD2BD637}"/>
                </a:ext>
              </a:extLst>
            </p:cNvPr>
            <p:cNvSpPr txBox="1"/>
            <p:nvPr/>
          </p:nvSpPr>
          <p:spPr>
            <a:xfrm>
              <a:off x="5442858" y="4060022"/>
              <a:ext cx="1491342" cy="4412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13" dirty="0"/>
                <a:t>Gene length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AC1B244-E183-5473-8E8D-264626AD6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7983" y="4429354"/>
              <a:ext cx="3301092" cy="243391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4E6AECF-5026-F6CB-CA26-3CE2490A84F3}"/>
              </a:ext>
            </a:extLst>
          </p:cNvPr>
          <p:cNvGrpSpPr/>
          <p:nvPr/>
        </p:nvGrpSpPr>
        <p:grpSpPr>
          <a:xfrm>
            <a:off x="4995103" y="1752499"/>
            <a:ext cx="3735531" cy="4127136"/>
            <a:chOff x="8071490" y="563395"/>
            <a:chExt cx="3837223" cy="426986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6EA96E8-9B4E-7609-8526-84E455EC7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71490" y="944004"/>
              <a:ext cx="3837223" cy="388925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040233-1C85-60AF-6B09-2E3430D6C602}"/>
                </a:ext>
              </a:extLst>
            </p:cNvPr>
            <p:cNvSpPr txBox="1"/>
            <p:nvPr/>
          </p:nvSpPr>
          <p:spPr>
            <a:xfrm>
              <a:off x="9013371" y="563395"/>
              <a:ext cx="1959428" cy="3691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13" dirty="0"/>
                <a:t>RNA composition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630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B9BD0B-12A4-742E-D1AD-79CAD68034BE}"/>
              </a:ext>
            </a:extLst>
          </p:cNvPr>
          <p:cNvSpPr/>
          <p:nvPr/>
        </p:nvSpPr>
        <p:spPr>
          <a:xfrm>
            <a:off x="6423335" y="365123"/>
            <a:ext cx="2434226" cy="11935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2456E-C56B-1FE2-4094-9B2E152D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Normalization: How?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D3716-234F-B3C0-103F-EA93579ED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Counts per million (CPM)</a:t>
            </a:r>
          </a:p>
          <a:p>
            <a:pPr lvl="1"/>
            <a:r>
              <a:rPr lang="en-CA" dirty="0"/>
              <a:t>It normalizes RNA-seq data for sequencing depth but not gene length.</a:t>
            </a:r>
          </a:p>
          <a:p>
            <a:pPr lvl="1"/>
            <a:r>
              <a:rPr lang="en-CA" dirty="0"/>
              <a:t>Raw counts are divided by the number of sequencing reads in your sample, multiplied by a million. </a:t>
            </a:r>
          </a:p>
          <a:p>
            <a:endParaRPr lang="en-CA" dirty="0"/>
          </a:p>
          <a:p>
            <a:r>
              <a:rPr lang="en-CA" dirty="0"/>
              <a:t>Trimmed Mean of M-values (TMM)</a:t>
            </a:r>
          </a:p>
          <a:p>
            <a:pPr lvl="1"/>
            <a:r>
              <a:rPr lang="en-CA" dirty="0"/>
              <a:t>“RNA-seq measures relative expression rather than absolute expression. This becomes important for differential expression analyses when a small number of genes are very highly expressed in some samples but not in others. If a small proportion of highly expressed genes consume a substantial proportion of the total library size for a particular sample, this will cause the remaining genes to be under-sampled for that sample. Unless this effect is adjusted for, the remaining genes may falsely appear to be down-regulated in that sample.”</a:t>
            </a:r>
          </a:p>
          <a:p>
            <a:pPr lvl="1"/>
            <a:r>
              <a:rPr lang="en-CA" dirty="0"/>
              <a:t>Original paper: </a:t>
            </a:r>
            <a:r>
              <a:rPr lang="en-CA" dirty="0">
                <a:hlinkClick r:id="rId2"/>
              </a:rPr>
              <a:t>https://genomebiology.biomedcentral.com/articles/10.1186/gb-2010-11-3-r25</a:t>
            </a:r>
            <a:endParaRPr lang="en-CA" dirty="0"/>
          </a:p>
          <a:p>
            <a:pPr lvl="1"/>
            <a:endParaRPr lang="en-CA" dirty="0"/>
          </a:p>
          <a:p>
            <a:pPr marL="596900" lvl="1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242638-5BBC-34BE-EE3F-33A1EB31234F}"/>
              </a:ext>
            </a:extLst>
          </p:cNvPr>
          <p:cNvSpPr txBox="1"/>
          <p:nvPr/>
        </p:nvSpPr>
        <p:spPr>
          <a:xfrm>
            <a:off x="6472659" y="1011710"/>
            <a:ext cx="238490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Same total expression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CC734-224F-88B2-5F89-3113D43BBFE9}"/>
              </a:ext>
            </a:extLst>
          </p:cNvPr>
          <p:cNvSpPr txBox="1"/>
          <p:nvPr/>
        </p:nvSpPr>
        <p:spPr>
          <a:xfrm>
            <a:off x="6472659" y="365123"/>
            <a:ext cx="2335577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are we assuming here by using CPM?</a:t>
            </a:r>
          </a:p>
        </p:txBody>
      </p:sp>
    </p:spTree>
    <p:extLst>
      <p:ext uri="{BB962C8B-B14F-4D97-AF65-F5344CB8AC3E}">
        <p14:creationId xmlns:p14="http://schemas.microsoft.com/office/powerpoint/2010/main" val="296510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07E20-CF9F-66F8-3723-E6469BAB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TMM: How it works?</a:t>
            </a:r>
          </a:p>
        </p:txBody>
      </p:sp>
      <p:pic>
        <p:nvPicPr>
          <p:cNvPr id="5" name="Content Placeholder 4" descr="A white text with black text&#10;&#10;Description automatically generated">
            <a:extLst>
              <a:ext uri="{FF2B5EF4-FFF2-40B4-BE49-F238E27FC236}">
                <a16:creationId xmlns:a16="http://schemas.microsoft.com/office/drawing/2014/main" id="{9FCF52DF-CF3E-EBB8-1361-F60E52C37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746" y="2009775"/>
            <a:ext cx="5616509" cy="3416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2CFD27-258A-49CC-18E9-CECF9BC6EB4E}"/>
              </a:ext>
            </a:extLst>
          </p:cNvPr>
          <p:cNvSpPr txBox="1"/>
          <p:nvPr/>
        </p:nvSpPr>
        <p:spPr>
          <a:xfrm>
            <a:off x="7434161" y="5692973"/>
            <a:ext cx="153234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From ChatGPT</a:t>
            </a:r>
          </a:p>
        </p:txBody>
      </p:sp>
    </p:spTree>
    <p:extLst>
      <p:ext uri="{BB962C8B-B14F-4D97-AF65-F5344CB8AC3E}">
        <p14:creationId xmlns:p14="http://schemas.microsoft.com/office/powerpoint/2010/main" val="1797919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D5AE-16F6-2B47-A534-9A116CDD6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Other normalization methods: Gene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AA918-541F-0CDE-423C-C6D82031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2009725"/>
            <a:ext cx="8520600" cy="3827150"/>
          </a:xfrm>
        </p:spPr>
        <p:txBody>
          <a:bodyPr>
            <a:normAutofit fontScale="92500" lnSpcReduction="20000"/>
          </a:bodyPr>
          <a:lstStyle/>
          <a:p>
            <a:r>
              <a:rPr lang="en-CA" sz="1700" dirty="0"/>
              <a:t>Reads per kilobase per million reads (RPKM):</a:t>
            </a:r>
          </a:p>
          <a:p>
            <a:pPr lvl="1"/>
            <a:r>
              <a:rPr lang="en-CA" sz="1700" dirty="0"/>
              <a:t>RPKM is a within-sample normalization method which removes transcript-length and library size effects</a:t>
            </a:r>
          </a:p>
          <a:p>
            <a:pPr lvl="1"/>
            <a:r>
              <a:rPr lang="en-CA" sz="1700" dirty="0"/>
              <a:t>First normalize by library size and then normalize by transcript length</a:t>
            </a:r>
          </a:p>
          <a:p>
            <a:pPr lvl="1"/>
            <a:r>
              <a:rPr lang="en-CA" sz="1700" dirty="0"/>
              <a:t>Designed for single-end reads</a:t>
            </a:r>
          </a:p>
          <a:p>
            <a:r>
              <a:rPr lang="en-CA" sz="1700" dirty="0"/>
              <a:t>Fragments per kilobase per million mapped reads (FPKM):</a:t>
            </a:r>
          </a:p>
          <a:p>
            <a:pPr lvl="1"/>
            <a:r>
              <a:rPr lang="en-CA" sz="1700" dirty="0"/>
              <a:t>FPKM is an extension of RPKM designed for paired-end reads</a:t>
            </a:r>
          </a:p>
          <a:p>
            <a:pPr lvl="1"/>
            <a:r>
              <a:rPr lang="en-CA" sz="1700" dirty="0"/>
              <a:t>Each pair of reads are treated as one fragment here (if they both were mapped). This avoids counting a fragment twice which cannot be done </a:t>
            </a:r>
            <a:r>
              <a:rPr lang="en-CA" sz="1700" dirty="0" err="1"/>
              <a:t>isby</a:t>
            </a:r>
            <a:r>
              <a:rPr lang="en-CA" sz="1700" dirty="0"/>
              <a:t> RPKM.</a:t>
            </a:r>
          </a:p>
          <a:p>
            <a:pPr lvl="1"/>
            <a:r>
              <a:rPr lang="en-CA" sz="1700" dirty="0"/>
              <a:t>Renders the same output as RPKM on single-end reads.</a:t>
            </a:r>
          </a:p>
          <a:p>
            <a:r>
              <a:rPr lang="en-CA" sz="1700" dirty="0"/>
              <a:t>Transcripts per million (TPM)</a:t>
            </a:r>
          </a:p>
          <a:p>
            <a:pPr lvl="1"/>
            <a:r>
              <a:rPr lang="en-CA" sz="1700" dirty="0"/>
              <a:t>TPM is an extension of RPKM where we first normalize by transcript length and then normalize by library size.</a:t>
            </a:r>
          </a:p>
          <a:p>
            <a:pPr lvl="1"/>
            <a:r>
              <a:rPr lang="en-CA" sz="1700" dirty="0"/>
              <a:t>The sum of all TPMs is the same for each sample, making it easier to compare the proportion of reads mapped to a gene across samples.</a:t>
            </a:r>
          </a:p>
          <a:p>
            <a:pPr lvl="1"/>
            <a:r>
              <a:rPr lang="en-CA" sz="1700" dirty="0"/>
              <a:t>Can also convert FPKM counts into TPM</a:t>
            </a:r>
          </a:p>
          <a:p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D6D57F-2E9B-5A90-EC73-71F8E10F3608}"/>
              </a:ext>
            </a:extLst>
          </p:cNvPr>
          <p:cNvSpPr/>
          <p:nvPr/>
        </p:nvSpPr>
        <p:spPr>
          <a:xfrm>
            <a:off x="6797408" y="1021125"/>
            <a:ext cx="2170323" cy="11250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92076-7DD7-E3DB-98FF-161FF16CA967}"/>
              </a:ext>
            </a:extLst>
          </p:cNvPr>
          <p:cNvSpPr txBox="1"/>
          <p:nvPr/>
        </p:nvSpPr>
        <p:spPr>
          <a:xfrm>
            <a:off x="6797408" y="1035137"/>
            <a:ext cx="2192357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Do we need this?</a:t>
            </a:r>
          </a:p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F2EB50-06C1-0525-DAF0-078E5E7FDD08}"/>
              </a:ext>
            </a:extLst>
          </p:cNvPr>
          <p:cNvSpPr txBox="1"/>
          <p:nvPr/>
        </p:nvSpPr>
        <p:spPr>
          <a:xfrm>
            <a:off x="6802572" y="1408592"/>
            <a:ext cx="2176176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Gene length is the same for all samples.</a:t>
            </a:r>
          </a:p>
        </p:txBody>
      </p:sp>
    </p:spTree>
    <p:extLst>
      <p:ext uri="{BB962C8B-B14F-4D97-AF65-F5344CB8AC3E}">
        <p14:creationId xmlns:p14="http://schemas.microsoft.com/office/powerpoint/2010/main" val="307148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7401D-8AE4-684F-2022-DD972C215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Normalization Limitations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05BAA-C2D9-4834-CD64-24572DCEE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Assume we have two identical samples</a:t>
            </a:r>
          </a:p>
          <a:p>
            <a:pPr lvl="1"/>
            <a:r>
              <a:rPr lang="en-CA" dirty="0"/>
              <a:t>Knockout expression of Gene D in sample 2</a:t>
            </a:r>
          </a:p>
          <a:p>
            <a:r>
              <a:rPr lang="en-CA" dirty="0"/>
              <a:t>Fixed Library size means remaining counts are redistributed over the remaining genes</a:t>
            </a:r>
          </a:p>
          <a:p>
            <a:pPr marL="342816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99A34A-84C4-A9E2-BDB3-328B75577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532" y="3664748"/>
            <a:ext cx="4604403" cy="21764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C55F6F-D794-EE97-20E1-22C408FB0753}"/>
              </a:ext>
            </a:extLst>
          </p:cNvPr>
          <p:cNvSpPr txBox="1"/>
          <p:nvPr/>
        </p:nvSpPr>
        <p:spPr>
          <a:xfrm>
            <a:off x="7116897" y="3429000"/>
            <a:ext cx="1795750" cy="1755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 general, we don’t expect the knocked-out genes to dominate the reads.</a:t>
            </a:r>
          </a:p>
        </p:txBody>
      </p:sp>
    </p:spTree>
    <p:extLst>
      <p:ext uri="{BB962C8B-B14F-4D97-AF65-F5344CB8AC3E}">
        <p14:creationId xmlns:p14="http://schemas.microsoft.com/office/powerpoint/2010/main" val="320877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DC832-78B4-B3F3-3CC1-27CE403E4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12EA-ADF1-A757-3E7A-1A03D5495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1505925"/>
            <a:ext cx="3464708" cy="2422980"/>
          </a:xfrm>
        </p:spPr>
        <p:txBody>
          <a:bodyPr>
            <a:normAutofit/>
          </a:bodyPr>
          <a:lstStyle/>
          <a:p>
            <a:r>
              <a:rPr lang="en-US" sz="4800" b="1" dirty="0"/>
              <a:t>Statistical Testing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E95BD-0DBD-68C6-D65F-AEF590CB77AC}"/>
              </a:ext>
            </a:extLst>
          </p:cNvPr>
          <p:cNvSpPr txBox="1"/>
          <p:nvPr/>
        </p:nvSpPr>
        <p:spPr>
          <a:xfrm>
            <a:off x="4226410" y="2641539"/>
            <a:ext cx="4616648" cy="1755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objectives:</a:t>
            </a:r>
          </a:p>
          <a:p>
            <a:pPr marL="342900" marR="0" lvl="0" indent="-34290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Understand the formulation an assumption of standard statistical tests</a:t>
            </a:r>
          </a:p>
          <a:p>
            <a:pPr marL="342900" marR="0" lvl="0" indent="-34290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Understand the interpretation of a p-value</a:t>
            </a:r>
          </a:p>
          <a:p>
            <a:pPr marL="0" marR="0" lvl="0" indent="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238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6FF2-FBE2-ECB8-9280-86B1AC41C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152" y="365123"/>
            <a:ext cx="7886700" cy="1325565"/>
          </a:xfrm>
        </p:spPr>
        <p:txBody>
          <a:bodyPr/>
          <a:lstStyle/>
          <a:p>
            <a:r>
              <a:rPr lang="en-CA" dirty="0"/>
              <a:t>Hypothesis Tests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FFC6A-938B-0A41-DFA2-95110E417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152" y="1690688"/>
            <a:ext cx="8947230" cy="41065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</a:p>
          <a:p>
            <a:r>
              <a:rPr lang="en-CA" dirty="0"/>
              <a:t>Determine if two sets of data are </a:t>
            </a:r>
            <a:r>
              <a:rPr lang="en-CA" b="1" dirty="0"/>
              <a:t>different</a:t>
            </a:r>
          </a:p>
          <a:p>
            <a:r>
              <a:rPr lang="en-CA" dirty="0"/>
              <a:t>Can approach this with </a:t>
            </a:r>
            <a:r>
              <a:rPr lang="en-CA" b="1" dirty="0"/>
              <a:t>test statistics</a:t>
            </a:r>
          </a:p>
          <a:p>
            <a:pPr lvl="1"/>
            <a:r>
              <a:rPr lang="en-CA" dirty="0"/>
              <a:t>Is the difference </a:t>
            </a:r>
            <a:r>
              <a:rPr lang="en-CA" b="1" dirty="0"/>
              <a:t>significant</a:t>
            </a:r>
            <a:r>
              <a:rPr lang="en-CA" dirty="0"/>
              <a:t> or not?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b="1" dirty="0"/>
              <a:t>Many Types of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Parametric tests – </a:t>
            </a:r>
            <a:r>
              <a:rPr lang="en-CA" b="1" dirty="0"/>
              <a:t>make assumptions on the data distribution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/>
              <a:t>Z-score vs. t-test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/>
              <a:t>ANOVA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Non-parametric – </a:t>
            </a:r>
            <a:r>
              <a:rPr lang="en-CA" b="1" dirty="0"/>
              <a:t>does not make assumptions on data dist.</a:t>
            </a:r>
            <a:endParaRPr lang="en-CA" dirty="0"/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/>
              <a:t>Permutation test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57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F0E6-2174-65E3-61C8-1E3952EA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Hypothesis Formulation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4017-5C25-395A-C218-6F3057E71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0139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b="1" dirty="0"/>
              <a:t>Null Hypothesis</a:t>
            </a:r>
          </a:p>
          <a:p>
            <a:r>
              <a:rPr lang="en-CA" dirty="0"/>
              <a:t>Effect size is 0</a:t>
            </a:r>
          </a:p>
          <a:p>
            <a:r>
              <a:rPr lang="en-CA" dirty="0"/>
              <a:t>Difference between conditions is 0</a:t>
            </a:r>
            <a:endParaRPr lang="en-CA" b="1" dirty="0"/>
          </a:p>
          <a:p>
            <a:pPr marL="0" indent="0">
              <a:buNone/>
            </a:pPr>
            <a:r>
              <a:rPr lang="en-CA" b="1" dirty="0"/>
              <a:t>Alternative Hypothesis</a:t>
            </a:r>
          </a:p>
          <a:p>
            <a:r>
              <a:rPr lang="en-CA" dirty="0"/>
              <a:t>Effect size is NOT 0</a:t>
            </a:r>
          </a:p>
          <a:p>
            <a:r>
              <a:rPr lang="en-CA" dirty="0"/>
              <a:t>Difference between conditions is NOT 0 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We </a:t>
            </a:r>
            <a:r>
              <a:rPr lang="en-CA" b="1" dirty="0"/>
              <a:t>accept or reject </a:t>
            </a:r>
            <a:r>
              <a:rPr lang="en-CA" dirty="0"/>
              <a:t>the null based on the generated </a:t>
            </a:r>
            <a:r>
              <a:rPr lang="en-CA" b="1" dirty="0"/>
              <a:t>p-value (&lt; 0.05)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33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8E1D-DD59-FACD-D3A5-2737446A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Understanding Significance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6801D-549D-5394-4340-494BB3B7E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341" y="2243014"/>
            <a:ext cx="7886700" cy="3787395"/>
          </a:xfrm>
        </p:spPr>
        <p:txBody>
          <a:bodyPr/>
          <a:lstStyle/>
          <a:p>
            <a:r>
              <a:rPr lang="en-CA" dirty="0"/>
              <a:t>Statistical significance </a:t>
            </a:r>
            <a:r>
              <a:rPr lang="en-CA" b="1" dirty="0"/>
              <a:t>DOES NOT </a:t>
            </a:r>
            <a:r>
              <a:rPr lang="en-CA" dirty="0"/>
              <a:t>imply causality</a:t>
            </a:r>
          </a:p>
          <a:p>
            <a:endParaRPr lang="en-US" dirty="0"/>
          </a:p>
          <a:p>
            <a:r>
              <a:rPr lang="en-US" dirty="0"/>
              <a:t>It is a measurement of the likelihood of the observed data happening by chance. </a:t>
            </a:r>
          </a:p>
          <a:p>
            <a:endParaRPr lang="en-US" dirty="0"/>
          </a:p>
          <a:p>
            <a:r>
              <a:rPr lang="en-US" dirty="0"/>
              <a:t>A p-value tells us the probability of seeing the observation </a:t>
            </a:r>
            <a:r>
              <a:rPr lang="en-US" b="1" dirty="0"/>
              <a:t>if the null hypothesis is true.</a:t>
            </a:r>
          </a:p>
          <a:p>
            <a:endParaRPr lang="en-US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661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242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F9FA-C083-2AC8-797C-0DC28E03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Dispersions and the exact test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0C074-B1C0-969B-C790-8109D5EB9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009725"/>
            <a:ext cx="4260300" cy="3416400"/>
          </a:xfrm>
        </p:spPr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b="1" dirty="0"/>
              <a:t>Exact test definition: </a:t>
            </a:r>
          </a:p>
          <a:p>
            <a:r>
              <a:rPr lang="en-CA" dirty="0"/>
              <a:t>Statistical method used to compare two groups (e.g., experimental conditions) when data </a:t>
            </a:r>
            <a:r>
              <a:rPr lang="en-CA" dirty="0">
                <a:solidFill>
                  <a:schemeClr val="accent1"/>
                </a:solidFill>
              </a:rPr>
              <a:t>doesn’t meet the assumptions</a:t>
            </a:r>
            <a:r>
              <a:rPr lang="en-CA" dirty="0"/>
              <a:t> of traditional statistical tests (like the t-test). </a:t>
            </a:r>
          </a:p>
          <a:p>
            <a:r>
              <a:rPr lang="en-CA" dirty="0"/>
              <a:t>Identifies differentially expressed genes while accounting for the </a:t>
            </a:r>
            <a:r>
              <a:rPr lang="en-CA" dirty="0">
                <a:solidFill>
                  <a:schemeClr val="accent1"/>
                </a:solidFill>
              </a:rPr>
              <a:t>overdispersion of RNA-seq data</a:t>
            </a:r>
          </a:p>
          <a:p>
            <a:pPr marL="114300" indent="0">
              <a:buNone/>
            </a:pP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83D291-DBD9-7873-C4B9-5174CA38EB32}"/>
              </a:ext>
            </a:extLst>
          </p:cNvPr>
          <p:cNvSpPr txBox="1">
            <a:spLocks/>
          </p:cNvSpPr>
          <p:nvPr/>
        </p:nvSpPr>
        <p:spPr>
          <a:xfrm>
            <a:off x="4572000" y="200972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CA" b="1" dirty="0">
                <a:solidFill>
                  <a:schemeClr val="accent1"/>
                </a:solidFill>
              </a:rPr>
              <a:t>Dispersions to account for:</a:t>
            </a:r>
          </a:p>
          <a:p>
            <a:r>
              <a:rPr lang="en-CA" dirty="0">
                <a:solidFill>
                  <a:schemeClr val="accent1"/>
                </a:solidFill>
              </a:rPr>
              <a:t>Common dispersion = </a:t>
            </a:r>
            <a:r>
              <a:rPr lang="en-CA" dirty="0"/>
              <a:t>single value that represents the average level of variability across all genes</a:t>
            </a:r>
          </a:p>
          <a:p>
            <a:r>
              <a:rPr lang="en-CA" dirty="0">
                <a:solidFill>
                  <a:schemeClr val="accent1"/>
                </a:solidFill>
              </a:rPr>
              <a:t>Tag-wise dispersion = </a:t>
            </a:r>
            <a:r>
              <a:rPr lang="en-CA" dirty="0"/>
              <a:t>gene-specific variability based on its unique characteristics and the common dispersion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951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C304-6467-0AF3-7977-37384D44B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Volcano plot</a:t>
            </a:r>
          </a:p>
        </p:txBody>
      </p:sp>
      <p:pic>
        <p:nvPicPr>
          <p:cNvPr id="4" name="Google Shape;208;p32">
            <a:extLst>
              <a:ext uri="{FF2B5EF4-FFF2-40B4-BE49-F238E27FC236}">
                <a16:creationId xmlns:a16="http://schemas.microsoft.com/office/drawing/2014/main" id="{44BB6439-9EF8-DA70-94E2-1BA55945CAF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26527" y="1356967"/>
            <a:ext cx="3928763" cy="396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graph with black dots&#10;&#10;Description automatically generated">
            <a:extLst>
              <a:ext uri="{FF2B5EF4-FFF2-40B4-BE49-F238E27FC236}">
                <a16:creationId xmlns:a16="http://schemas.microsoft.com/office/drawing/2014/main" id="{34628968-9A70-34D9-68BA-4485A8B247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64" t="17859" r="60022" b="15785"/>
          <a:stretch>
            <a:fillRect/>
          </a:stretch>
        </p:blipFill>
        <p:spPr>
          <a:xfrm>
            <a:off x="467590" y="1447387"/>
            <a:ext cx="2899064" cy="332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84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23D3-050F-1685-E2DE-FB4B522C1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36" y="447894"/>
            <a:ext cx="8520600" cy="1401687"/>
          </a:xfrm>
        </p:spPr>
        <p:txBody>
          <a:bodyPr>
            <a:normAutofit/>
          </a:bodyPr>
          <a:lstStyle/>
          <a:p>
            <a:r>
              <a:rPr lang="en-CA" dirty="0"/>
              <a:t>What if we have multiple groups/dosages?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2E35BE-4B50-C30F-11DC-0EACDDAF0CD7}"/>
              </a:ext>
            </a:extLst>
          </p:cNvPr>
          <p:cNvSpPr txBox="1"/>
          <p:nvPr/>
        </p:nvSpPr>
        <p:spPr>
          <a:xfrm>
            <a:off x="498736" y="2402760"/>
            <a:ext cx="8021782" cy="1477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Example: test different siRNA knockdown conditions (25%, 50%, 100%) crossed with drug dosages (1 mM, 0.1 mM, 0.01 mM).</a:t>
            </a:r>
          </a:p>
          <a:p>
            <a:endParaRPr lang="en-CA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CA" dirty="0">
                <a:sym typeface="Wingdings" panose="05000000000000000000" pitchFamily="2" charset="2"/>
              </a:rPr>
              <a:t>9 groups, how many pair-wise?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CA" b="1" dirty="0">
                <a:sym typeface="Wingdings" panose="05000000000000000000" pitchFamily="2" charset="2"/>
              </a:rPr>
              <a:t>Solution: regression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108881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AC9F6-0D74-E08A-3552-7AF2CF660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4B1C8-1646-AE27-3C1A-A40204A46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02" y="1329418"/>
            <a:ext cx="3464708" cy="2422980"/>
          </a:xfrm>
        </p:spPr>
        <p:txBody>
          <a:bodyPr>
            <a:normAutofit/>
          </a:bodyPr>
          <a:lstStyle/>
          <a:p>
            <a:r>
              <a:rPr lang="en-US" sz="4800" b="1" dirty="0"/>
              <a:t>Linear Regression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B67D0-C0F7-102E-19BC-D0599DFDDA36}"/>
              </a:ext>
            </a:extLst>
          </p:cNvPr>
          <p:cNvSpPr txBox="1"/>
          <p:nvPr/>
        </p:nvSpPr>
        <p:spPr>
          <a:xfrm>
            <a:off x="4309537" y="2377194"/>
            <a:ext cx="4146115" cy="1755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objectives:</a:t>
            </a:r>
          </a:p>
          <a:p>
            <a:pPr marL="0" marR="0" lvl="0" indent="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Understand the fundamental regression algorithms</a:t>
            </a:r>
          </a:p>
          <a:p>
            <a:pPr marL="342900" marR="0" lvl="0" indent="-34290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a coefficient/effect size</a:t>
            </a:r>
          </a:p>
          <a:p>
            <a:pPr marL="342900" marR="0" lvl="0" indent="-34290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15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B483-6195-1F17-A514-2FF9FED9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Linear Model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4E871-E104-6882-2745-47F74AF22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2136556"/>
            <a:ext cx="7886700" cy="33200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The fundamental model for statistics &amp; machine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Follows </a:t>
            </a:r>
            <a:r>
              <a:rPr lang="en-CA" b="1" dirty="0"/>
              <a:t>a Normal distribution</a:t>
            </a:r>
          </a:p>
          <a:p>
            <a:r>
              <a:rPr lang="en-CA" dirty="0"/>
              <a:t>Imagine a dataset with a dependent variable </a:t>
            </a:r>
            <a:r>
              <a:rPr lang="en-CA" b="1" i="1" dirty="0"/>
              <a:t>y</a:t>
            </a:r>
            <a:r>
              <a:rPr lang="en-CA" i="1" dirty="0"/>
              <a:t> </a:t>
            </a:r>
            <a:r>
              <a:rPr lang="en-CA" dirty="0"/>
              <a:t> and a set of descriptive features </a:t>
            </a:r>
            <a:r>
              <a:rPr lang="en-CA" b="1" i="1" dirty="0"/>
              <a:t>x</a:t>
            </a:r>
            <a:endParaRPr lang="en-CA" b="1" dirty="0"/>
          </a:p>
          <a:p>
            <a:r>
              <a:rPr lang="en-CA" dirty="0"/>
              <a:t>We want to learn what features in </a:t>
            </a:r>
            <a:r>
              <a:rPr lang="en-CA" i="1" dirty="0"/>
              <a:t>x</a:t>
            </a:r>
            <a:r>
              <a:rPr lang="en-CA" dirty="0"/>
              <a:t> are good predictors of </a:t>
            </a:r>
            <a:r>
              <a:rPr lang="en-CA" i="1" dirty="0"/>
              <a:t>y </a:t>
            </a:r>
            <a:r>
              <a:rPr lang="en-CA" dirty="0"/>
              <a:t>(what is their </a:t>
            </a:r>
            <a:r>
              <a:rPr lang="en-CA" b="1" dirty="0"/>
              <a:t>effect size/coefficient</a:t>
            </a:r>
            <a:r>
              <a:rPr lang="en-CA" dirty="0"/>
              <a:t> </a:t>
            </a:r>
            <a:r>
              <a:rPr lang="el-GR" dirty="0"/>
              <a:t>β</a:t>
            </a:r>
            <a:r>
              <a:rPr lang="en-CA" dirty="0"/>
              <a:t>)</a:t>
            </a:r>
            <a:endParaRPr lang="en-CA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90E59A-A8D4-E6E6-486A-C9851E70CCB6}"/>
                  </a:ext>
                </a:extLst>
              </p:cNvPr>
              <p:cNvSpPr txBox="1"/>
              <p:nvPr/>
            </p:nvSpPr>
            <p:spPr>
              <a:xfrm>
                <a:off x="862084" y="4607981"/>
                <a:ext cx="2865684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2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CA" sz="40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𝒚</m:t>
                    </m:r>
                    <m:r>
                      <a:rPr kumimoji="0" lang="en-CA" sz="40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l-GR" sz="40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𝜷</m:t>
                    </m:r>
                    <m:r>
                      <a:rPr kumimoji="0" lang="en-CA" sz="40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𝒙</m:t>
                    </m:r>
                  </m:oMath>
                </a14:m>
                <a:r>
                  <a:rPr kumimoji="0" lang="en-US" sz="4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CA" sz="40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</m:oMath>
                </a14:m>
                <a:r>
                  <a:rPr kumimoji="0" lang="en-US" sz="4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 </a:t>
                </a:r>
                <a:r>
                  <a:rPr kumimoji="0" lang="el-GR" sz="4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ε</a:t>
                </a:r>
                <a:r>
                  <a:rPr kumimoji="0" lang="en-CA" sz="4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 </a:t>
                </a:r>
                <a:endParaRPr kumimoji="0" lang="en-US" sz="4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90E59A-A8D4-E6E6-486A-C9851E70C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84" y="4607981"/>
                <a:ext cx="2865684" cy="615553"/>
              </a:xfrm>
              <a:prstGeom prst="rect">
                <a:avLst/>
              </a:prstGeom>
              <a:blipFill>
                <a:blip r:embed="rId2"/>
                <a:stretch>
                  <a:fillRect t="-25743" b="-48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EFB85F6E-3A7D-A0E2-20D5-E34A32FAD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228" y="16829"/>
            <a:ext cx="2029772" cy="200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8DD996-4D7F-3706-2B19-DECA70B4C65F}"/>
                  </a:ext>
                </a:extLst>
              </p:cNvPr>
              <p:cNvSpPr txBox="1"/>
              <p:nvPr/>
            </p:nvSpPr>
            <p:spPr>
              <a:xfrm>
                <a:off x="4443109" y="4637468"/>
                <a:ext cx="429636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2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l-GR" sz="4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ε</a:t>
                </a:r>
                <a:r>
                  <a:rPr kumimoji="0" lang="en-CA" sz="4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  ~ Normal(0,</a:t>
                </a:r>
                <a:r>
                  <a:rPr kumimoji="0" lang="el-GR" sz="4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pt-BR" sz="4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kumimoji="0" lang="el-GR" sz="4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σ</m:t>
                        </m:r>
                      </m:e>
                      <m:sup>
                        <m:r>
                          <a:rPr kumimoji="0" lang="en-CA" sz="4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pt-BR" sz="4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CA" sz="4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) </a:t>
                </a:r>
                <a:endParaRPr kumimoji="0" lang="en-US" sz="4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8DD996-4D7F-3706-2B19-DECA70B4C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109" y="4637468"/>
                <a:ext cx="4296366" cy="615553"/>
              </a:xfrm>
              <a:prstGeom prst="rect">
                <a:avLst/>
              </a:prstGeom>
              <a:blipFill>
                <a:blip r:embed="rId4"/>
                <a:stretch>
                  <a:fillRect l="-7234" t="-25743" r="-4681" b="-48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702F63-119F-3E16-53D0-3BD08D0F3787}"/>
                  </a:ext>
                </a:extLst>
              </p:cNvPr>
              <p:cNvSpPr txBox="1"/>
              <p:nvPr/>
            </p:nvSpPr>
            <p:spPr>
              <a:xfrm>
                <a:off x="2423817" y="5456638"/>
                <a:ext cx="429636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2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4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y ~ Normal(</a:t>
                </a:r>
                <a:r>
                  <a:rPr kumimoji="0" lang="el-GR" sz="4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β</a:t>
                </a:r>
                <a:r>
                  <a:rPr kumimoji="0" lang="en-CA" sz="4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x,</a:t>
                </a:r>
                <a:r>
                  <a:rPr kumimoji="0" lang="el-GR" sz="4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pt-BR" sz="4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kumimoji="0" lang="el-GR" sz="4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σ</m:t>
                        </m:r>
                      </m:e>
                      <m:sup>
                        <m:r>
                          <a:rPr kumimoji="0" lang="en-CA" sz="4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pt-BR" sz="4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CA" sz="4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) </a:t>
                </a:r>
                <a:endParaRPr kumimoji="0" lang="en-US" sz="4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702F63-119F-3E16-53D0-3BD08D0F3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817" y="5456638"/>
                <a:ext cx="4296366" cy="615553"/>
              </a:xfrm>
              <a:prstGeom prst="rect">
                <a:avLst/>
              </a:prstGeom>
              <a:blipFill>
                <a:blip r:embed="rId5"/>
                <a:stretch>
                  <a:fillRect l="-7244" t="-24752" r="-8665" b="-49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D5743EF-03EC-1477-8BCB-379D06A8F5D7}"/>
              </a:ext>
            </a:extLst>
          </p:cNvPr>
          <p:cNvSpPr txBox="1"/>
          <p:nvPr/>
        </p:nvSpPr>
        <p:spPr>
          <a:xfrm>
            <a:off x="7634108" y="1898891"/>
            <a:ext cx="16055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"/>
                <a:ea typeface="+mn-ea"/>
                <a:cs typeface="+mn-cs"/>
              </a:rPr>
              <a:t>Credit: Wikipedia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54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940A-AE82-2B7C-E009-93228228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Assumptions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AE937-53A4-8003-E5EF-FBF5FDB7E7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b="0" i="0" u="none" strike="noStrike" baseline="0" dirty="0">
                <a:latin typeface="HelveticaNeue"/>
              </a:rPr>
              <a:t>Outcome is </a:t>
            </a:r>
            <a:r>
              <a:rPr lang="en-US" b="1" i="0" u="none" strike="noStrike" baseline="0" dirty="0">
                <a:latin typeface="HelveticaNeue-Bold"/>
              </a:rPr>
              <a:t>continuous </a:t>
            </a:r>
            <a:r>
              <a:rPr lang="en-US" b="0" i="0" u="none" strike="noStrike" baseline="0" dirty="0">
                <a:latin typeface="HelveticaNeue"/>
              </a:rPr>
              <a:t>and a </a:t>
            </a:r>
            <a:r>
              <a:rPr lang="en-US" b="1" i="0" u="none" strike="noStrike" baseline="0" dirty="0">
                <a:latin typeface="HelveticaNeue-Bold"/>
              </a:rPr>
              <a:t>linear combination of predictors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i="0" u="none" strike="noStrike" baseline="0" dirty="0">
                <a:latin typeface="HelveticaNeue-Bold"/>
              </a:rPr>
              <a:t>Outcome is such that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u="none" strike="noStrike" baseline="0" dirty="0">
                <a:latin typeface="HelveticaNeue"/>
              </a:rPr>
              <a:t>Predictors must not be perfectly correlated (linear combination)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u="none" strike="noStrike" baseline="0" dirty="0">
                <a:latin typeface="HelveticaNeue"/>
              </a:rPr>
              <a:t>For every observation </a:t>
            </a:r>
            <a:r>
              <a:rPr lang="en-US" b="0" i="1" u="none" strike="noStrike" baseline="0" dirty="0" err="1">
                <a:latin typeface="HelveticaNeue-Italic"/>
              </a:rPr>
              <a:t>i</a:t>
            </a:r>
            <a:r>
              <a:rPr lang="en-US" b="0" i="1" u="none" strike="noStrike" baseline="0" dirty="0">
                <a:latin typeface="HelveticaNeue-Italic"/>
              </a:rPr>
              <a:t> </a:t>
            </a:r>
            <a:r>
              <a:rPr lang="en-US" b="0" i="0" u="none" strike="noStrike" baseline="0" dirty="0">
                <a:latin typeface="HelveticaNeue"/>
              </a:rPr>
              <a:t>the error is:</a:t>
            </a:r>
          </a:p>
          <a:p>
            <a:pPr marL="799988" lvl="1" indent="-342900">
              <a:buFont typeface="+mj-lt"/>
              <a:buAutoNum type="arabicPeriod"/>
            </a:pPr>
            <a:r>
              <a:rPr lang="en-US" sz="1800" b="1" i="0" u="none" strike="noStrike" baseline="0" dirty="0">
                <a:solidFill>
                  <a:schemeClr val="tx1"/>
                </a:solidFill>
                <a:latin typeface="HelveticaNeue-Bold"/>
              </a:rPr>
              <a:t>Normally distributed</a:t>
            </a:r>
          </a:p>
          <a:p>
            <a:pPr marL="799988" lvl="1" indent="-342900">
              <a:buFont typeface="+mj-lt"/>
              <a:buAutoNum type="arabicPeriod"/>
            </a:pPr>
            <a:r>
              <a:rPr lang="en-US" sz="1800" b="1" i="0" u="none" strike="noStrike" baseline="0" dirty="0">
                <a:solidFill>
                  <a:schemeClr val="tx1"/>
                </a:solidFill>
                <a:latin typeface="HelveticaNeue-Bold"/>
              </a:rPr>
              <a:t>Mean zero</a:t>
            </a:r>
          </a:p>
          <a:p>
            <a:pPr marL="799988" lvl="1" indent="-342900">
              <a:buFont typeface="+mj-lt"/>
              <a:buAutoNum type="arabicPeriod"/>
            </a:pPr>
            <a:r>
              <a:rPr lang="en-US" sz="1800" b="1" i="0" u="none" strike="noStrike" baseline="0" dirty="0" err="1">
                <a:solidFill>
                  <a:schemeClr val="tx1"/>
                </a:solidFill>
                <a:latin typeface="HelveticaNeue-Bold"/>
              </a:rPr>
              <a:t>Homoskedastic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HelveticaNeue-Bold"/>
              </a:rPr>
              <a:t> 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HelveticaNeue"/>
              </a:rPr>
              <a:t>(same variance as other observations)</a:t>
            </a:r>
          </a:p>
          <a:p>
            <a:pPr marL="799988" lvl="1" indent="-342900">
              <a:buFont typeface="+mj-lt"/>
              <a:buAutoNum type="arabicPeriod"/>
            </a:pPr>
            <a:r>
              <a:rPr lang="en-US" sz="1800" b="1" i="0" u="none" strike="noStrike" baseline="0" dirty="0">
                <a:solidFill>
                  <a:schemeClr val="tx1"/>
                </a:solidFill>
                <a:latin typeface="HelveticaNeue-Bold"/>
              </a:rPr>
              <a:t>Independent 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HelveticaNeue"/>
              </a:rPr>
              <a:t>(not correlated)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78D07E-1C6C-0831-19C7-1C1A848E098A}"/>
                  </a:ext>
                </a:extLst>
              </p:cNvPr>
              <p:cNvSpPr txBox="1"/>
              <p:nvPr/>
            </p:nvSpPr>
            <p:spPr>
              <a:xfrm>
                <a:off x="3776485" y="2793334"/>
                <a:ext cx="348439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2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CA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CA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CA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CA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 ~ Normal(</a:t>
                </a:r>
                <a:r>
                  <a:rPr kumimoji="0" lang="el-GR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β</a:t>
                </a:r>
                <a:r>
                  <a:rPr kumimoji="0" lang="en-CA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CA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CA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CA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CA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,</a:t>
                </a:r>
                <a:r>
                  <a:rPr kumimoji="0" lang="el-GR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pt-BR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kumimoji="0" lang="el-GR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σ</m:t>
                        </m:r>
                      </m:e>
                      <m:sup>
                        <m:r>
                          <a:rPr kumimoji="0" lang="en-CA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pt-BR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CA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) </a:t>
                </a:r>
                <a:endPara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78D07E-1C6C-0831-19C7-1C1A848E0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485" y="2793334"/>
                <a:ext cx="3484394" cy="430887"/>
              </a:xfrm>
              <a:prstGeom prst="rect">
                <a:avLst/>
              </a:prstGeom>
              <a:blipFill>
                <a:blip r:embed="rId2"/>
                <a:stretch>
                  <a:fillRect l="-175" t="-28169" r="-3152" b="-46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66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BBB1-49BC-1FE0-17E4-8E082CF5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Fitting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F0D39-2848-DE9F-D2ED-AF4FACF6AC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Probabilistic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/>
              <a:t>Maximum Likelihood Estimation</a:t>
            </a:r>
          </a:p>
          <a:p>
            <a:r>
              <a:rPr lang="en-CA" dirty="0"/>
              <a:t>Machine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/>
              <a:t>Mean Squared Error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C3CF57-CD80-2E1B-6155-4047BD72AFC6}"/>
                  </a:ext>
                </a:extLst>
              </p:cNvPr>
              <p:cNvSpPr txBox="1"/>
              <p:nvPr/>
            </p:nvSpPr>
            <p:spPr>
              <a:xfrm>
                <a:off x="1279214" y="4978963"/>
                <a:ext cx="1525033" cy="584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2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</m:acc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kumimoji="0" lang="en-CA" sz="3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𝛽</m:t>
                          </m:r>
                        </m:e>
                      </m:acc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C3CF57-CD80-2E1B-6155-4047BD72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214" y="4978963"/>
                <a:ext cx="1525033" cy="5841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42B8C2-83AA-470D-B24F-E64C78505830}"/>
                  </a:ext>
                </a:extLst>
              </p:cNvPr>
              <p:cNvSpPr txBox="1"/>
              <p:nvPr/>
            </p:nvSpPr>
            <p:spPr>
              <a:xfrm>
                <a:off x="1279214" y="4157952"/>
                <a:ext cx="229037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2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𝛽</m:t>
                      </m:r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𝜖</m:t>
                      </m:r>
                    </m:oMath>
                  </m:oMathPara>
                </a14:m>
                <a:endPara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42B8C2-83AA-470D-B24F-E64C78505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214" y="4157952"/>
                <a:ext cx="229037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3DFCD7-B910-C7E4-E471-D8F9C021270E}"/>
                  </a:ext>
                </a:extLst>
              </p:cNvPr>
              <p:cNvSpPr txBox="1"/>
              <p:nvPr/>
            </p:nvSpPr>
            <p:spPr>
              <a:xfrm>
                <a:off x="4572000" y="4302059"/>
                <a:ext cx="4321889" cy="100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2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𝑀𝑆𝐸</m:t>
                      </m:r>
                      <m:r>
                        <a:rPr kumimoji="0" lang="en-CA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f>
                        <m:fPr>
                          <m:ctrlPr>
                            <a:rPr kumimoji="0" lang="en-CA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kumimoji="0" lang="en-CA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CA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CA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CA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0" lang="en-CA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CA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kumimoji="0" lang="en-CA" sz="3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kumimoji="0" lang="en-CA" sz="3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en-CA" sz="32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CA" sz="32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CA" sz="32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kumimoji="0" lang="en-CA" sz="3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kumimoji="0" lang="en-CA" sz="3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3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3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0" lang="en-CA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kumimoji="0" lang="en-CA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3DFCD7-B910-C7E4-E471-D8F9C0212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302059"/>
                <a:ext cx="4321889" cy="10017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CC88E7-3802-0EBA-6237-309580EAD2C7}"/>
                  </a:ext>
                </a:extLst>
              </p:cNvPr>
              <p:cNvSpPr txBox="1"/>
              <p:nvPr/>
            </p:nvSpPr>
            <p:spPr>
              <a:xfrm>
                <a:off x="5079560" y="2637423"/>
                <a:ext cx="3435790" cy="5500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2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CA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argmax</m:t>
                              </m:r>
                            </m:e>
                            <m:lim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nor/>
                            </m:r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log</m:t>
                          </m:r>
                          <m:r>
                            <m:rPr>
                              <m:nor/>
                            </m:r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kumimoji="0" lang="en-CA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Normal</m:t>
                          </m:r>
                          <m:r>
                            <m:rPr>
                              <m:nor/>
                            </m:rPr>
                            <a:rPr kumimoji="0" lang="en-CA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kumimoji="0" lang="el-GR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β</m:t>
                          </m:r>
                          <m:r>
                            <m:rPr>
                              <m:nor/>
                            </m:rPr>
                            <a:rPr kumimoji="0" lang="en-CA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kumimoji="0" lang="en-CA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kumimoji="0" lang="el-GR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0" lang="pt-B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kumimoji="0" lang="el-GR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σ</m:t>
                              </m:r>
                            </m:e>
                            <m:sup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pt-B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kumimoji="0" lang="en-CA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kumimoji="0" lang="en-CA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CC88E7-3802-0EBA-6237-309580EAD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560" y="2637423"/>
                <a:ext cx="3435790" cy="550087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858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CA634-4484-0D59-0298-405CDBD11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D896-0AD5-B254-2754-9D9837AD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36" y="447894"/>
            <a:ext cx="8520600" cy="1401687"/>
          </a:xfrm>
        </p:spPr>
        <p:txBody>
          <a:bodyPr>
            <a:normAutofit/>
          </a:bodyPr>
          <a:lstStyle/>
          <a:p>
            <a:r>
              <a:rPr lang="en-CA" dirty="0"/>
              <a:t>Are gene counts normally distributed? </a:t>
            </a:r>
            <a:r>
              <a:rPr lang="en-CA" b="1" dirty="0"/>
              <a:t>NO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5BC76A-75FC-04ED-10DB-B3BF9CC12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36" y="1669764"/>
            <a:ext cx="6276312" cy="42689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AD9E95-F0D5-2662-014A-AD830F61DEB4}"/>
              </a:ext>
            </a:extLst>
          </p:cNvPr>
          <p:cNvSpPr txBox="1"/>
          <p:nvPr/>
        </p:nvSpPr>
        <p:spPr>
          <a:xfrm>
            <a:off x="4474113" y="5831962"/>
            <a:ext cx="485259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dirty="0"/>
              <a:t>Adapted from: https://</a:t>
            </a:r>
            <a:r>
              <a:rPr lang="en-US" sz="788" dirty="0" err="1"/>
              <a:t>hbctraining.github.io</a:t>
            </a:r>
            <a:r>
              <a:rPr lang="en-US" sz="788" dirty="0"/>
              <a:t>/</a:t>
            </a:r>
            <a:r>
              <a:rPr lang="en-US" sz="788" dirty="0" err="1"/>
              <a:t>DGE_workshop_salmon_online</a:t>
            </a:r>
            <a:r>
              <a:rPr lang="en-US" sz="788" dirty="0"/>
              <a:t>/schedule/links-to-</a:t>
            </a:r>
            <a:r>
              <a:rPr lang="en-US" sz="788" dirty="0" err="1"/>
              <a:t>lessons.html</a:t>
            </a:r>
            <a:endParaRPr lang="en-US" sz="788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B5352D-39F9-8F9C-A442-6C6E36DB98C8}"/>
              </a:ext>
            </a:extLst>
          </p:cNvPr>
          <p:cNvSpPr/>
          <p:nvPr/>
        </p:nvSpPr>
        <p:spPr>
          <a:xfrm>
            <a:off x="6982691" y="2421082"/>
            <a:ext cx="2036645" cy="1007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7219F-DF69-1B83-15B5-BBF34B44863B}"/>
              </a:ext>
            </a:extLst>
          </p:cNvPr>
          <p:cNvSpPr txBox="1"/>
          <p:nvPr/>
        </p:nvSpPr>
        <p:spPr>
          <a:xfrm>
            <a:off x="7107382" y="2566555"/>
            <a:ext cx="1756063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Variance not fixed</a:t>
            </a:r>
          </a:p>
        </p:txBody>
      </p:sp>
    </p:spTree>
    <p:extLst>
      <p:ext uri="{BB962C8B-B14F-4D97-AF65-F5344CB8AC3E}">
        <p14:creationId xmlns:p14="http://schemas.microsoft.com/office/powerpoint/2010/main" val="334563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A904F-027D-9E92-A503-5E127FBC8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9387-7D52-E4AD-7362-F228B9D1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02" y="1329418"/>
            <a:ext cx="3464708" cy="2422980"/>
          </a:xfrm>
        </p:spPr>
        <p:txBody>
          <a:bodyPr>
            <a:normAutofit/>
          </a:bodyPr>
          <a:lstStyle/>
          <a:p>
            <a:r>
              <a:rPr lang="en-US" sz="4800" b="1" dirty="0"/>
              <a:t>Poisson and Negative Binomial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9C586-3716-C89B-FC10-87173A62C3BB}"/>
              </a:ext>
            </a:extLst>
          </p:cNvPr>
          <p:cNvSpPr txBox="1"/>
          <p:nvPr/>
        </p:nvSpPr>
        <p:spPr>
          <a:xfrm>
            <a:off x="4590092" y="1997302"/>
            <a:ext cx="4146115" cy="2032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objectives:</a:t>
            </a:r>
          </a:p>
          <a:p>
            <a:pPr marL="0" marR="0" lvl="0" indent="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Understand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properties of Poisson and negative binomial distributions</a:t>
            </a:r>
            <a:endParaRPr kumimoji="0" lang="en-US" sz="18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Know why we use these to model RNA-seq count data</a:t>
            </a:r>
          </a:p>
          <a:p>
            <a:pPr marL="342900" marR="0" lvl="0" indent="-34290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5391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9EFA-5EB9-767C-B0C7-FCE0B5AD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Poisson distribution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FF9AC3-FB9C-172C-2EE4-33DDE88CB4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9898" y="1282424"/>
            <a:ext cx="6624204" cy="46283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635BB5-028F-CA03-4791-ED75B81836C2}"/>
              </a:ext>
            </a:extLst>
          </p:cNvPr>
          <p:cNvSpPr txBox="1"/>
          <p:nvPr/>
        </p:nvSpPr>
        <p:spPr>
          <a:xfrm>
            <a:off x="7045036" y="5910812"/>
            <a:ext cx="167293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From Robinson</a:t>
            </a:r>
          </a:p>
        </p:txBody>
      </p:sp>
    </p:spTree>
    <p:extLst>
      <p:ext uri="{BB962C8B-B14F-4D97-AF65-F5344CB8AC3E}">
        <p14:creationId xmlns:p14="http://schemas.microsoft.com/office/powerpoint/2010/main" val="3658086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</p:spPr>
        <p:txBody>
          <a:bodyPr anchor="ctr">
            <a:normAutofit/>
          </a:bodyPr>
          <a:lstStyle/>
          <a:p>
            <a:r>
              <a:rPr lang="en-CA" dirty="0"/>
              <a:t>Outline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864C0B-61B8-9A0B-609C-F8DA827FB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7"/>
            <a:ext cx="7886700" cy="435133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600" dirty="0"/>
              <a:t>Task of differential gene expression: pairwise vs multigroup comparisons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600" dirty="0"/>
              <a:t>Preprocess for fair comparison: Filtering / Normalization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600" dirty="0"/>
              <a:t>Statistical testing: Exact test for pairwise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600" dirty="0"/>
              <a:t>Linear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600" dirty="0"/>
              <a:t>Poisson and negative binomial distributions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600" dirty="0"/>
              <a:t>Generalized linear model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600" dirty="0"/>
              <a:t>Sample analysis using edgeR (R notebook)</a:t>
            </a:r>
          </a:p>
        </p:txBody>
      </p:sp>
    </p:spTree>
    <p:extLst>
      <p:ext uri="{BB962C8B-B14F-4D97-AF65-F5344CB8AC3E}">
        <p14:creationId xmlns:p14="http://schemas.microsoft.com/office/powerpoint/2010/main" val="3891667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49B0-2D39-58E4-D0A1-763352B3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67696"/>
            <a:ext cx="7886700" cy="1325565"/>
          </a:xfrm>
        </p:spPr>
        <p:txBody>
          <a:bodyPr/>
          <a:lstStyle/>
          <a:p>
            <a:r>
              <a:rPr lang="en-CA" dirty="0"/>
              <a:t>Negative binomial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840213-627A-9561-8204-6AA6F4A4C8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3252" y="1287287"/>
            <a:ext cx="6977495" cy="50816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26DFDF-56A1-5EC8-C938-77F82C65BDA1}"/>
              </a:ext>
            </a:extLst>
          </p:cNvPr>
          <p:cNvSpPr txBox="1"/>
          <p:nvPr/>
        </p:nvSpPr>
        <p:spPr>
          <a:xfrm>
            <a:off x="1083252" y="6373098"/>
            <a:ext cx="167293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From Robinson</a:t>
            </a:r>
          </a:p>
        </p:txBody>
      </p:sp>
    </p:spTree>
    <p:extLst>
      <p:ext uri="{BB962C8B-B14F-4D97-AF65-F5344CB8AC3E}">
        <p14:creationId xmlns:p14="http://schemas.microsoft.com/office/powerpoint/2010/main" val="435607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AB36-7277-4AC3-4A22-74F16569B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Dispersion?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EE8DF-35B2-70B3-DE56-3E0F6B8F4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EB11D4-756A-3F95-7449-6B41B83D574E}"/>
              </a:ext>
            </a:extLst>
          </p:cNvPr>
          <p:cNvSpPr txBox="1"/>
          <p:nvPr/>
        </p:nvSpPr>
        <p:spPr>
          <a:xfrm>
            <a:off x="628650" y="1825627"/>
            <a:ext cx="72009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A measure of spread or variability in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6C1E02-EAC0-F420-0E45-D260A2DF31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194" r="83349" b="66680"/>
          <a:stretch/>
        </p:blipFill>
        <p:spPr>
          <a:xfrm>
            <a:off x="2527787" y="2348893"/>
            <a:ext cx="2533874" cy="638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6434A1-BE31-82E5-4155-E913BCC6F0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152" r="78088"/>
          <a:stretch/>
        </p:blipFill>
        <p:spPr>
          <a:xfrm>
            <a:off x="2167149" y="3467390"/>
            <a:ext cx="3446738" cy="23543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DF3494-F07A-EEB7-0EBC-AC6D430A18C8}"/>
              </a:ext>
            </a:extLst>
          </p:cNvPr>
          <p:cNvSpPr txBox="1"/>
          <p:nvPr/>
        </p:nvSpPr>
        <p:spPr>
          <a:xfrm>
            <a:off x="698833" y="3107953"/>
            <a:ext cx="14683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Rearranged: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C79614-AB40-6A1F-D516-8410E51603A6}"/>
              </a:ext>
            </a:extLst>
          </p:cNvPr>
          <p:cNvSpPr txBox="1"/>
          <p:nvPr/>
        </p:nvSpPr>
        <p:spPr>
          <a:xfrm>
            <a:off x="3772663" y="5821731"/>
            <a:ext cx="485259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dirty="0"/>
              <a:t>Adapted from: https://</a:t>
            </a:r>
            <a:r>
              <a:rPr lang="en-US" sz="788" dirty="0" err="1"/>
              <a:t>hbctraining.github.io</a:t>
            </a:r>
            <a:r>
              <a:rPr lang="en-US" sz="788" dirty="0"/>
              <a:t>/</a:t>
            </a:r>
            <a:r>
              <a:rPr lang="en-US" sz="788" dirty="0" err="1"/>
              <a:t>DGE_workshop_salmon_online</a:t>
            </a:r>
            <a:r>
              <a:rPr lang="en-US" sz="788" dirty="0"/>
              <a:t>/schedule/links-to-</a:t>
            </a:r>
            <a:r>
              <a:rPr lang="en-US" sz="788" dirty="0" err="1"/>
              <a:t>lessons.html</a:t>
            </a:r>
            <a:endParaRPr lang="en-US" sz="788" dirty="0"/>
          </a:p>
        </p:txBody>
      </p:sp>
    </p:spTree>
    <p:extLst>
      <p:ext uri="{BB962C8B-B14F-4D97-AF65-F5344CB8AC3E}">
        <p14:creationId xmlns:p14="http://schemas.microsoft.com/office/powerpoint/2010/main" val="4201096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523E7-9E97-CC97-FCF8-E3E543DEB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43924-BA6A-857A-25D6-3C5C89E60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02" y="1329418"/>
            <a:ext cx="3464708" cy="2422980"/>
          </a:xfrm>
        </p:spPr>
        <p:txBody>
          <a:bodyPr>
            <a:normAutofit/>
          </a:bodyPr>
          <a:lstStyle/>
          <a:p>
            <a:r>
              <a:rPr lang="en-US" sz="4800" b="1" dirty="0"/>
              <a:t>Generalized Linear Models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14496D-326C-7DE8-B022-3CDD7741EB38}"/>
              </a:ext>
            </a:extLst>
          </p:cNvPr>
          <p:cNvSpPr txBox="1"/>
          <p:nvPr/>
        </p:nvSpPr>
        <p:spPr>
          <a:xfrm>
            <a:off x="4486183" y="1951031"/>
            <a:ext cx="4146115" cy="1477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objectives:</a:t>
            </a:r>
          </a:p>
          <a:p>
            <a:pPr marL="0" marR="0" lvl="0" indent="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Understand why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and how to use generalized linear models to quantify differential gene expression</a:t>
            </a:r>
          </a:p>
        </p:txBody>
      </p:sp>
    </p:spTree>
    <p:extLst>
      <p:ext uri="{BB962C8B-B14F-4D97-AF65-F5344CB8AC3E}">
        <p14:creationId xmlns:p14="http://schemas.microsoft.com/office/powerpoint/2010/main" val="1921258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1E9E-084E-0391-CDCF-942B7F4A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GLM for DEG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34C26-9913-6F50-9581-7FE78F69B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280"/>
            <a:ext cx="7886700" cy="3666392"/>
          </a:xfrm>
        </p:spPr>
        <p:txBody>
          <a:bodyPr/>
          <a:lstStyle/>
          <a:p>
            <a:r>
              <a:rPr lang="en-CA" dirty="0"/>
              <a:t>Models Gene Expression using </a:t>
            </a:r>
            <a:r>
              <a:rPr lang="en-CA" b="1" dirty="0"/>
              <a:t>Generalized Linear Models</a:t>
            </a:r>
            <a:endParaRPr lang="en-CA" dirty="0"/>
          </a:p>
          <a:p>
            <a:r>
              <a:rPr lang="en-CA" dirty="0"/>
              <a:t>Assumes counts are sampled from Negative-binomial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854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691AC-FAE1-B6E2-7F7E-1081B596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Dispersion and Variability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EFDBB3-5DA2-031D-52DB-BCAE5C368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607561"/>
            <a:ext cx="8156885" cy="34320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D7FA73-2B69-CFDC-3A61-B0C03361CBD4}"/>
                  </a:ext>
                </a:extLst>
              </p:cNvPr>
              <p:cNvSpPr txBox="1"/>
              <p:nvPr/>
            </p:nvSpPr>
            <p:spPr>
              <a:xfrm>
                <a:off x="5860473" y="2079367"/>
                <a:ext cx="2971800" cy="968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/>
                  <a:t>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CA" dirty="0"/>
                  <a:t>are log fold changes (with log link), tests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CA" dirty="0"/>
                  <a:t>tell us DE.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D7FA73-2B69-CFDC-3A61-B0C03361C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473" y="2079367"/>
                <a:ext cx="2971800" cy="968598"/>
              </a:xfrm>
              <a:prstGeom prst="rect">
                <a:avLst/>
              </a:prstGeom>
              <a:blipFill>
                <a:blip r:embed="rId3"/>
                <a:stretch>
                  <a:fillRect l="-1639" t="-2516" b="-69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57B8659-3FF7-8DF9-B3F4-ACC8695A6F7E}"/>
              </a:ext>
            </a:extLst>
          </p:cNvPr>
          <p:cNvSpPr txBox="1"/>
          <p:nvPr/>
        </p:nvSpPr>
        <p:spPr>
          <a:xfrm>
            <a:off x="6078682" y="5552842"/>
            <a:ext cx="283671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From Berge and Clement</a:t>
            </a:r>
          </a:p>
        </p:txBody>
      </p:sp>
    </p:spTree>
    <p:extLst>
      <p:ext uri="{BB962C8B-B14F-4D97-AF65-F5344CB8AC3E}">
        <p14:creationId xmlns:p14="http://schemas.microsoft.com/office/powerpoint/2010/main" val="220807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D6822-C5AB-F3C1-AFEE-9E6F7CB95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A1B7B-22A1-5519-483D-1BE9E0ACB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759" y="1389865"/>
            <a:ext cx="3724481" cy="242298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Coding Notebook in 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714960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d text on a black background&#10;&#10;AI-generated content may be incorrect.">
            <a:extLst>
              <a:ext uri="{FF2B5EF4-FFF2-40B4-BE49-F238E27FC236}">
                <a16:creationId xmlns:a16="http://schemas.microsoft.com/office/drawing/2014/main" id="{A2FE0C31-F6DC-2AA7-13F4-1C02AECDA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369" y="4132288"/>
            <a:ext cx="4460789" cy="1374545"/>
          </a:xfrm>
          <a:prstGeom prst="rect">
            <a:avLst/>
          </a:prstGeom>
        </p:spPr>
      </p:pic>
      <p:pic>
        <p:nvPicPr>
          <p:cNvPr id="6" name="Picture 5" descr="A red and blue logo&#10;&#10;AI-generated content may be incorrect.">
            <a:extLst>
              <a:ext uri="{FF2B5EF4-FFF2-40B4-BE49-F238E27FC236}">
                <a16:creationId xmlns:a16="http://schemas.microsoft.com/office/drawing/2014/main" id="{5D2370CE-06EA-B22D-19E3-EA1730C85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447" y="5517161"/>
            <a:ext cx="4056488" cy="886339"/>
          </a:xfrm>
          <a:prstGeom prst="rect">
            <a:avLst/>
          </a:prstGeom>
        </p:spPr>
      </p:pic>
      <p:pic>
        <p:nvPicPr>
          <p:cNvPr id="8" name="Picture 7" descr="A logo with text on it&#10;&#10;AI-generated content may be incorrect.">
            <a:extLst>
              <a:ext uri="{FF2B5EF4-FFF2-40B4-BE49-F238E27FC236}">
                <a16:creationId xmlns:a16="http://schemas.microsoft.com/office/drawing/2014/main" id="{CC444B2C-F0D5-0B49-2C90-446E90039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50" y="5506833"/>
            <a:ext cx="4056488" cy="8966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E08723-039C-8339-0373-FCDC84347B86}"/>
              </a:ext>
            </a:extLst>
          </p:cNvPr>
          <p:cNvSpPr txBox="1"/>
          <p:nvPr/>
        </p:nvSpPr>
        <p:spPr>
          <a:xfrm>
            <a:off x="510750" y="1351167"/>
            <a:ext cx="8021782" cy="341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/>
              <a:t>Past </a:t>
            </a:r>
            <a:r>
              <a:rPr lang="en-CA" b="1" dirty="0" err="1"/>
              <a:t>MiCM</a:t>
            </a:r>
            <a:r>
              <a:rPr lang="en-CA" b="1" dirty="0"/>
              <a:t> slides: Intro to RNA-seq and Statistics in R (Adrien Osakwe)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/>
              <a:t>QLSC600 slides: myself and Megan 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/>
              <a:t>RNA-seq lecture by Peter N. Robinson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/>
              <a:t>Tutorial from Berge and Clement: </a:t>
            </a:r>
            <a:r>
              <a:rPr lang="en-CA" b="1" dirty="0">
                <a:solidFill>
                  <a:srgbClr val="6B9F2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https://statomics.github.io/SGA/sequencing_countData.html</a:t>
            </a:r>
            <a:endParaRPr lang="en-CA" b="1" dirty="0"/>
          </a:p>
          <a:p>
            <a:endParaRPr lang="en-CA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/>
              <a:t>Sample data from </a:t>
            </a:r>
          </a:p>
          <a:p>
            <a:r>
              <a:rPr lang="en-CA" b="1" dirty="0"/>
              <a:t>Scheckel C, Drapeau E, Frias MA, Park CY et al. Regulatory consequences of neuronal ELAV-like protein binding to coding and non-coding RNAs in human brain. Elife 2016 Feb 19;5. PMID: 26894958</a:t>
            </a:r>
          </a:p>
          <a:p>
            <a:endParaRPr lang="en-CA" b="1" dirty="0"/>
          </a:p>
          <a:p>
            <a:endParaRPr lang="en-CA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9D39C7-A33D-A3BE-4C78-03D2AB6A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2816" y="274466"/>
            <a:ext cx="5611119" cy="871751"/>
          </a:xfrm>
        </p:spPr>
        <p:txBody>
          <a:bodyPr>
            <a:noAutofit/>
          </a:bodyPr>
          <a:lstStyle/>
          <a:p>
            <a:pPr algn="r"/>
            <a:r>
              <a:rPr lang="en-CA" sz="3600" dirty="0"/>
              <a:t>Acknowledgements and References</a:t>
            </a:r>
          </a:p>
        </p:txBody>
      </p:sp>
    </p:spTree>
    <p:extLst>
      <p:ext uri="{BB962C8B-B14F-4D97-AF65-F5344CB8AC3E}">
        <p14:creationId xmlns:p14="http://schemas.microsoft.com/office/powerpoint/2010/main" val="251097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B92BC-603D-A620-252D-85A8F0470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7BA1-9DB4-E073-7180-E57700D35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079" y="0"/>
            <a:ext cx="8474979" cy="2422980"/>
          </a:xfrm>
        </p:spPr>
        <p:txBody>
          <a:bodyPr>
            <a:normAutofit/>
          </a:bodyPr>
          <a:lstStyle/>
          <a:p>
            <a:r>
              <a:rPr lang="en-CA" sz="4800" b="1" dirty="0"/>
              <a:t>Differential Gene Expression (DGE) analysis</a:t>
            </a:r>
            <a:endParaRPr lang="en-US" sz="4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A1F305-FBB4-2C2C-34B4-64687D5B629B}"/>
              </a:ext>
            </a:extLst>
          </p:cNvPr>
          <p:cNvSpPr txBox="1"/>
          <p:nvPr/>
        </p:nvSpPr>
        <p:spPr>
          <a:xfrm>
            <a:off x="455657" y="2911701"/>
            <a:ext cx="8232685" cy="1755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objectives:</a:t>
            </a:r>
          </a:p>
          <a:p>
            <a:pPr marL="342900" marR="0" lvl="0" indent="-34290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Understand the goal of differential gene expression analysis</a:t>
            </a:r>
          </a:p>
          <a:p>
            <a:pPr marL="342900" marR="0" lvl="0" indent="-34290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Understand how experimental designs affect choice of analysis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Know the general pipeline of DGE analysis</a:t>
            </a:r>
            <a:endParaRPr kumimoji="0" lang="en-US" sz="18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38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B5B7-DA33-7C19-490B-E77BD26AC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Differential Gene Expression Analysis: What?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C830E-DA5F-FB81-2A33-919D57824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Goal:</a:t>
            </a:r>
            <a:r>
              <a:rPr lang="en-CA" dirty="0"/>
              <a:t> identify differentially expressed genes (DEGs)</a:t>
            </a:r>
          </a:p>
          <a:p>
            <a:pPr lvl="1"/>
            <a:r>
              <a:rPr lang="en-CA" b="1" dirty="0"/>
              <a:t>Determine how treatment and genotype affect expression by i</a:t>
            </a:r>
            <a:r>
              <a:rPr lang="en-CA" b="1" dirty="0">
                <a:sym typeface="Wingdings" pitchFamily="2" charset="2"/>
              </a:rPr>
              <a:t>dentifying significantly upregulated and downregulated genes</a:t>
            </a:r>
            <a:endParaRPr lang="en-CA" b="1" dirty="0"/>
          </a:p>
          <a:p>
            <a:pPr lvl="1"/>
            <a:r>
              <a:rPr lang="en-CA" b="1" dirty="0"/>
              <a:t>We can then analyze these identified genes to infer underlying biological mechanisms causing the variance</a:t>
            </a:r>
            <a:endParaRPr lang="en-CA" dirty="0"/>
          </a:p>
          <a:p>
            <a:r>
              <a:rPr lang="en-CA" dirty="0"/>
              <a:t>Common packages to perform DGE analysis:</a:t>
            </a:r>
          </a:p>
          <a:p>
            <a:pPr lvl="1"/>
            <a:r>
              <a:rPr lang="en-CA" b="1" dirty="0" err="1"/>
              <a:t>edgeR</a:t>
            </a:r>
            <a:endParaRPr lang="en-CA" b="1" dirty="0"/>
          </a:p>
          <a:p>
            <a:pPr lvl="1"/>
            <a:r>
              <a:rPr lang="en-CA" dirty="0"/>
              <a:t>DESeq2</a:t>
            </a:r>
          </a:p>
          <a:p>
            <a:pPr lvl="1"/>
            <a:r>
              <a:rPr lang="en-CA" dirty="0" err="1"/>
              <a:t>limma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606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>
            <a:spLocks noGrp="1"/>
          </p:cNvSpPr>
          <p:nvPr>
            <p:ph type="title"/>
          </p:nvPr>
        </p:nvSpPr>
        <p:spPr>
          <a:xfrm>
            <a:off x="311700" y="7295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0000"/>
          </a:bodyPr>
          <a:lstStyle/>
          <a:p>
            <a:r>
              <a:rPr lang="en-CA" dirty="0"/>
              <a:t>Differential Gene Expression: How? </a:t>
            </a:r>
            <a:r>
              <a:rPr lang="en" i="1" dirty="0" err="1"/>
              <a:t>edgeR</a:t>
            </a:r>
            <a:endParaRPr dirty="0"/>
          </a:p>
        </p:txBody>
      </p:sp>
      <p:sp>
        <p:nvSpPr>
          <p:cNvPr id="313" name="Google Shape;313;p49"/>
          <p:cNvSpPr txBox="1">
            <a:spLocks noGrp="1"/>
          </p:cNvSpPr>
          <p:nvPr>
            <p:ph type="body" idx="1"/>
          </p:nvPr>
        </p:nvSpPr>
        <p:spPr>
          <a:xfrm>
            <a:off x="311700" y="2211275"/>
            <a:ext cx="8520600" cy="1899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>
              <a:buChar char="❖"/>
            </a:pPr>
            <a:r>
              <a:rPr lang="en">
                <a:solidFill>
                  <a:srgbClr val="FF0000"/>
                </a:solidFill>
              </a:rPr>
              <a:t>E</a:t>
            </a:r>
            <a:r>
              <a:rPr lang="en"/>
              <a:t>mpirical analysis of </a:t>
            </a:r>
            <a:r>
              <a:rPr lang="en">
                <a:solidFill>
                  <a:srgbClr val="FF0000"/>
                </a:solidFill>
              </a:rPr>
              <a:t>D</a:t>
            </a:r>
            <a:r>
              <a:rPr lang="en"/>
              <a:t>igital </a:t>
            </a:r>
            <a:r>
              <a:rPr lang="en">
                <a:solidFill>
                  <a:srgbClr val="FF0000"/>
                </a:solidFill>
              </a:rPr>
              <a:t>G</a:t>
            </a:r>
            <a:r>
              <a:rPr lang="en"/>
              <a:t>ene </a:t>
            </a:r>
            <a:r>
              <a:rPr lang="en">
                <a:solidFill>
                  <a:srgbClr val="FF0000"/>
                </a:solidFill>
              </a:rPr>
              <a:t>E</a:t>
            </a:r>
            <a:r>
              <a:rPr lang="en"/>
              <a:t>xpression in </a:t>
            </a:r>
            <a:r>
              <a:rPr lang="en">
                <a:solidFill>
                  <a:srgbClr val="FF0000"/>
                </a:solidFill>
              </a:rPr>
              <a:t>R</a:t>
            </a:r>
            <a:r>
              <a:rPr lang="en"/>
              <a:t>. </a:t>
            </a:r>
            <a:endParaRPr/>
          </a:p>
          <a:p>
            <a:pPr>
              <a:buChar char="❖"/>
            </a:pPr>
            <a:r>
              <a:rPr lang="en"/>
              <a:t>One of the </a:t>
            </a:r>
            <a:r>
              <a:rPr lang="en" i="1"/>
              <a:t>Bioconductor</a:t>
            </a:r>
            <a:r>
              <a:rPr lang="en"/>
              <a:t> packages</a:t>
            </a:r>
            <a:endParaRPr/>
          </a:p>
          <a:p>
            <a:pPr lvl="1">
              <a:buChar char="➢"/>
            </a:pPr>
            <a:r>
              <a:rPr lang="en" i="1"/>
              <a:t>“</a:t>
            </a:r>
            <a:r>
              <a:rPr lang="en" sz="1150" i="1">
                <a:highlight>
                  <a:srgbClr val="FFFFFF"/>
                </a:highlight>
              </a:rPr>
              <a:t>The mission of the Bioconductor project is to develop, support, and disseminate free open source software that facilitates rigorous and reproducible analysis of data from current and emerging biological assays.”</a:t>
            </a:r>
            <a:endParaRPr sz="1600" i="1"/>
          </a:p>
        </p:txBody>
      </p:sp>
      <p:pic>
        <p:nvPicPr>
          <p:cNvPr id="314" name="Google Shape;31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036" y="3604250"/>
            <a:ext cx="7443926" cy="214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4"/>
          <p:cNvSpPr txBox="1">
            <a:spLocks noGrp="1"/>
          </p:cNvSpPr>
          <p:nvPr>
            <p:ph type="title"/>
          </p:nvPr>
        </p:nvSpPr>
        <p:spPr>
          <a:xfrm>
            <a:off x="311701" y="595694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0000"/>
          </a:bodyPr>
          <a:lstStyle/>
          <a:p>
            <a:r>
              <a:rPr lang="en" i="1" dirty="0"/>
              <a:t>How to conduct DGE analysis with </a:t>
            </a:r>
            <a:r>
              <a:rPr lang="en" i="1" dirty="0" err="1"/>
              <a:t>edgeR</a:t>
            </a:r>
            <a:r>
              <a:rPr lang="en" i="1" dirty="0"/>
              <a:t>:</a:t>
            </a:r>
            <a:endParaRPr dirty="0"/>
          </a:p>
        </p:txBody>
      </p:sp>
      <p:sp>
        <p:nvSpPr>
          <p:cNvPr id="341" name="Google Shape;341;p54"/>
          <p:cNvSpPr txBox="1">
            <a:spLocks noGrp="1"/>
          </p:cNvSpPr>
          <p:nvPr>
            <p:ph type="body" idx="1"/>
          </p:nvPr>
        </p:nvSpPr>
        <p:spPr>
          <a:xfrm>
            <a:off x="5005138" y="1909315"/>
            <a:ext cx="3827163" cy="393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 marL="107950" indent="0">
              <a:lnSpc>
                <a:spcPct val="100000"/>
              </a:lnSpc>
              <a:buSzPts val="1900"/>
              <a:buNone/>
            </a:pPr>
            <a:r>
              <a:rPr lang="en-CA" sz="1900" b="1" dirty="0"/>
              <a:t>B - Analysis steps:</a:t>
            </a:r>
          </a:p>
          <a:p>
            <a:pPr indent="-349250">
              <a:lnSpc>
                <a:spcPct val="100000"/>
              </a:lnSpc>
              <a:buSzPts val="1900"/>
              <a:buAutoNum type="arabicPeriod"/>
            </a:pPr>
            <a:r>
              <a:rPr lang="en-CA" sz="1900" u="sng" dirty="0"/>
              <a:t>Estimate the common and tag-wise dispersion</a:t>
            </a:r>
          </a:p>
          <a:p>
            <a:pPr marL="850900" lvl="1" indent="-285750">
              <a:lnSpc>
                <a:spcPct val="100000"/>
              </a:lnSpc>
              <a:buSzPts val="1900"/>
            </a:pPr>
            <a:r>
              <a:rPr lang="en-CA" sz="1500" dirty="0"/>
              <a:t>Common = overall variance</a:t>
            </a:r>
          </a:p>
          <a:p>
            <a:pPr marL="850900" lvl="1" indent="-285750">
              <a:lnSpc>
                <a:spcPct val="100000"/>
              </a:lnSpc>
              <a:buSzPts val="1900"/>
            </a:pPr>
            <a:r>
              <a:rPr lang="en-CA" sz="1500" dirty="0"/>
              <a:t>Tag-wise = gene specific variance</a:t>
            </a:r>
          </a:p>
          <a:p>
            <a:pPr indent="-349250">
              <a:lnSpc>
                <a:spcPct val="100000"/>
              </a:lnSpc>
              <a:buSzPts val="1900"/>
              <a:buAutoNum type="arabicPeriod"/>
            </a:pPr>
            <a:r>
              <a:rPr lang="en-CA" sz="1900" u="sng" dirty="0"/>
              <a:t>Perform exact test two sample groups of choice OR generalized linear model analysis</a:t>
            </a:r>
          </a:p>
        </p:txBody>
      </p:sp>
      <p:sp>
        <p:nvSpPr>
          <p:cNvPr id="2" name="Google Shape;341;p54">
            <a:extLst>
              <a:ext uri="{FF2B5EF4-FFF2-40B4-BE49-F238E27FC236}">
                <a16:creationId xmlns:a16="http://schemas.microsoft.com/office/drawing/2014/main" id="{C35B54AB-F2A4-D1FD-9CF5-C58079CADD34}"/>
              </a:ext>
            </a:extLst>
          </p:cNvPr>
          <p:cNvSpPr txBox="1">
            <a:spLocks/>
          </p:cNvSpPr>
          <p:nvPr/>
        </p:nvSpPr>
        <p:spPr>
          <a:xfrm>
            <a:off x="184968" y="1909315"/>
            <a:ext cx="4541037" cy="39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7950" indent="0">
              <a:buSzPts val="1900"/>
              <a:buNone/>
            </a:pPr>
            <a:r>
              <a:rPr lang="en-CA" sz="1900" b="1" dirty="0"/>
              <a:t>A - Pre-processing steps:</a:t>
            </a:r>
          </a:p>
          <a:p>
            <a:pPr indent="-349250">
              <a:buSzPts val="1900"/>
              <a:buFont typeface="Arial"/>
              <a:buAutoNum type="arabicPeriod"/>
            </a:pPr>
            <a:r>
              <a:rPr lang="en-CA" sz="1900" u="sng" dirty="0"/>
              <a:t>Convert genetic data into a DGE object </a:t>
            </a:r>
            <a:r>
              <a:rPr lang="en-CA" sz="1900" dirty="0">
                <a:sym typeface="Wingdings" pitchFamily="2" charset="2"/>
              </a:rPr>
              <a:t> allows us to use analysis functions</a:t>
            </a:r>
            <a:endParaRPr lang="en-CA" sz="1900" dirty="0"/>
          </a:p>
          <a:p>
            <a:pPr indent="-349250">
              <a:lnSpc>
                <a:spcPct val="100000"/>
              </a:lnSpc>
              <a:buSzPts val="1900"/>
              <a:buFont typeface="Arial"/>
              <a:buAutoNum type="arabicPeriod"/>
            </a:pPr>
            <a:r>
              <a:rPr lang="en-CA" sz="1900" u="sng" dirty="0"/>
              <a:t>Filter out low count genes </a:t>
            </a:r>
            <a:r>
              <a:rPr lang="en-CA" sz="1900" dirty="0">
                <a:sym typeface="Wingdings" pitchFamily="2" charset="2"/>
              </a:rPr>
              <a:t> focusing on genes that are more likely to be involved in the biological processes of interest</a:t>
            </a:r>
            <a:endParaRPr lang="en-CA" sz="1900" dirty="0"/>
          </a:p>
          <a:p>
            <a:pPr indent="-349250">
              <a:lnSpc>
                <a:spcPct val="100000"/>
              </a:lnSpc>
              <a:buSzPts val="1900"/>
              <a:buFont typeface="Arial"/>
              <a:buAutoNum type="arabicPeriod"/>
            </a:pPr>
            <a:r>
              <a:rPr lang="en-CA" sz="1900" u="sng" dirty="0"/>
              <a:t>Normalize data to enable comparison</a:t>
            </a:r>
            <a:r>
              <a:rPr lang="en-CA" sz="1900" dirty="0"/>
              <a:t> </a:t>
            </a:r>
            <a:r>
              <a:rPr lang="en-CA" sz="1900" dirty="0">
                <a:sym typeface="Wingdings" pitchFamily="2" charset="2"/>
              </a:rPr>
              <a:t> consider each sample’s library size and composition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18A06DE-B8DA-8EAA-60F7-7EE0C855FE79}"/>
              </a:ext>
            </a:extLst>
          </p:cNvPr>
          <p:cNvSpPr/>
          <p:nvPr/>
        </p:nvSpPr>
        <p:spPr>
          <a:xfrm>
            <a:off x="5082140" y="1874975"/>
            <a:ext cx="3750161" cy="265546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55124-4BA9-7955-F945-EC8CED612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4EDA7-A3B1-5334-E994-4909C6570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2" y="1096107"/>
            <a:ext cx="3925468" cy="2422980"/>
          </a:xfrm>
        </p:spPr>
        <p:txBody>
          <a:bodyPr>
            <a:normAutofit/>
          </a:bodyPr>
          <a:lstStyle/>
          <a:p>
            <a:r>
              <a:rPr lang="en-US" sz="4800" b="1" dirty="0"/>
              <a:t>Preprocessing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569D50-E75E-F983-09B1-40C2BAC94F2C}"/>
              </a:ext>
            </a:extLst>
          </p:cNvPr>
          <p:cNvSpPr txBox="1"/>
          <p:nvPr/>
        </p:nvSpPr>
        <p:spPr>
          <a:xfrm>
            <a:off x="4226410" y="2641539"/>
            <a:ext cx="4616648" cy="1755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objectives:</a:t>
            </a:r>
          </a:p>
          <a:p>
            <a:pPr marL="342900" marR="0" lvl="0" indent="-34290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Understand why and how we filter counts</a:t>
            </a:r>
          </a:p>
          <a:p>
            <a:pPr marL="342900" marR="0" lvl="0" indent="-34290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Understand why and how we normalize counts</a:t>
            </a:r>
          </a:p>
          <a:p>
            <a:pPr marL="0" marR="0" lvl="0" indent="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6665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F71E-23CD-0CA6-4C23-A334C063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Filtering Genes: Why?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4BDAE-49D0-3CC6-1C86-523610000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Remove by functional category</a:t>
            </a:r>
          </a:p>
          <a:p>
            <a:pPr lvl="1"/>
            <a:r>
              <a:rPr lang="en-CA" dirty="0"/>
              <a:t>Ribosomal RNA</a:t>
            </a:r>
          </a:p>
          <a:p>
            <a:pPr marL="596900" lvl="1" indent="0">
              <a:buNone/>
            </a:pPr>
            <a:endParaRPr lang="en-CA" dirty="0"/>
          </a:p>
          <a:p>
            <a:r>
              <a:rPr lang="en-CA" dirty="0"/>
              <a:t>Remove genes with very low counts: genes with very low counts across all libraries provide little evidence for differential expression.</a:t>
            </a:r>
          </a:p>
          <a:p>
            <a:pPr lvl="1"/>
            <a:r>
              <a:rPr lang="en-CA" dirty="0"/>
              <a:t>Reduces computational cost</a:t>
            </a:r>
          </a:p>
          <a:p>
            <a:pPr lvl="1"/>
            <a:r>
              <a:rPr lang="en-CA" dirty="0"/>
              <a:t>Potentially reduces noise</a:t>
            </a:r>
          </a:p>
          <a:p>
            <a:pPr lvl="1"/>
            <a:r>
              <a:rPr lang="en-CA" dirty="0"/>
              <a:t>Risk losing novel genes</a:t>
            </a:r>
          </a:p>
        </p:txBody>
      </p:sp>
    </p:spTree>
    <p:extLst>
      <p:ext uri="{BB962C8B-B14F-4D97-AF65-F5344CB8AC3E}">
        <p14:creationId xmlns:p14="http://schemas.microsoft.com/office/powerpoint/2010/main" val="301816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F577C8FE5D874C9CEC15964C265B0B" ma:contentTypeVersion="18" ma:contentTypeDescription="Create a new document." ma:contentTypeScope="" ma:versionID="b5b85860d85a39939875685a74abed7e">
  <xsd:schema xmlns:xsd="http://www.w3.org/2001/XMLSchema" xmlns:xs="http://www.w3.org/2001/XMLSchema" xmlns:p="http://schemas.microsoft.com/office/2006/metadata/properties" xmlns:ns3="40cfa2c9-1ad5-4987-8821-92577427747a" xmlns:ns4="2d0ab2d2-13db-47b5-abcb-bcddb615ace5" targetNamespace="http://schemas.microsoft.com/office/2006/metadata/properties" ma:root="true" ma:fieldsID="83bb5d34d71862227e313cc4bcf9c447" ns3:_="" ns4:_="">
    <xsd:import namespace="40cfa2c9-1ad5-4987-8821-92577427747a"/>
    <xsd:import namespace="2d0ab2d2-13db-47b5-abcb-bcddb615ac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bjectDetectorVersions" minOccurs="0"/>
                <xsd:element ref="ns3:MediaLengthInSeconds" minOccurs="0"/>
                <xsd:element ref="ns3:MediaServiceSearchProperties" minOccurs="0"/>
                <xsd:element ref="ns3:MediaServiceSystemTags" minOccurs="0"/>
                <xsd:element ref="ns3:_activity" minOccurs="0"/>
                <xsd:element ref="ns3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cfa2c9-1ad5-4987-8821-9257742774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  <xsd:element name="MediaServiceBillingMetadata" ma:index="25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0ab2d2-13db-47b5-abcb-bcddb615ace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0cfa2c9-1ad5-4987-8821-92577427747a" xsi:nil="true"/>
  </documentManagement>
</p:properties>
</file>

<file path=customXml/itemProps1.xml><?xml version="1.0" encoding="utf-8"?>
<ds:datastoreItem xmlns:ds="http://schemas.openxmlformats.org/officeDocument/2006/customXml" ds:itemID="{E2F2E6B4-8101-49F9-8E57-0B625D53FB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cfa2c9-1ad5-4987-8821-92577427747a"/>
    <ds:schemaRef ds:uri="2d0ab2d2-13db-47b5-abcb-bcddb615ac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B4619A-6AB4-4FEB-8E8A-0B4EE8D36E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2B4C65-C409-44AB-9E0D-847B5E8C5669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2d0ab2d2-13db-47b5-abcb-bcddb615ace5"/>
    <ds:schemaRef ds:uri="40cfa2c9-1ad5-4987-8821-92577427747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8895</TotalTime>
  <Words>2088</Words>
  <Application>Microsoft Macintosh PowerPoint</Application>
  <PresentationFormat>On-screen Show (4:3)</PresentationFormat>
  <Paragraphs>246</Paragraphs>
  <Slides>36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50" baseType="lpstr">
      <vt:lpstr>Atkinson Hyperlegible</vt:lpstr>
      <vt:lpstr>Google Sans</vt:lpstr>
      <vt:lpstr>Arial</vt:lpstr>
      <vt:lpstr>Calibri</vt:lpstr>
      <vt:lpstr>Calibri Light</vt:lpstr>
      <vt:lpstr>Cambria Math</vt:lpstr>
      <vt:lpstr>HelveticaNeue</vt:lpstr>
      <vt:lpstr>HelveticaNeue-Bold</vt:lpstr>
      <vt:lpstr>HelveticaNeue-Italic</vt:lpstr>
      <vt:lpstr>Open Sans</vt:lpstr>
      <vt:lpstr>Open Sans Light</vt:lpstr>
      <vt:lpstr>Wingdings</vt:lpstr>
      <vt:lpstr>Thème Office</vt:lpstr>
      <vt:lpstr>1_Thème Office</vt:lpstr>
      <vt:lpstr>Statistical Foundation for RNA-Seq Analysis</vt:lpstr>
      <vt:lpstr>PowerPoint Presentation</vt:lpstr>
      <vt:lpstr>Outline</vt:lpstr>
      <vt:lpstr>Differential Gene Expression (DGE) analysis</vt:lpstr>
      <vt:lpstr>Differential Gene Expression Analysis: What?</vt:lpstr>
      <vt:lpstr>Differential Gene Expression: How? edgeR</vt:lpstr>
      <vt:lpstr>How to conduct DGE analysis with edgeR:</vt:lpstr>
      <vt:lpstr>Preprocessing</vt:lpstr>
      <vt:lpstr>Filtering Genes: Why?</vt:lpstr>
      <vt:lpstr>Filtering Genes: How?</vt:lpstr>
      <vt:lpstr>Normalization: Why?</vt:lpstr>
      <vt:lpstr>Normalization: How?  </vt:lpstr>
      <vt:lpstr>TMM: How it works?</vt:lpstr>
      <vt:lpstr>Other normalization methods: Gene length</vt:lpstr>
      <vt:lpstr>Normalization Limitations</vt:lpstr>
      <vt:lpstr>Statistical Testing</vt:lpstr>
      <vt:lpstr>Hypothesis Tests</vt:lpstr>
      <vt:lpstr>Hypothesis Formulation</vt:lpstr>
      <vt:lpstr>Understanding Significance</vt:lpstr>
      <vt:lpstr>Dispersions and the exact test </vt:lpstr>
      <vt:lpstr>Volcano plot</vt:lpstr>
      <vt:lpstr>What if we have multiple groups/dosages?</vt:lpstr>
      <vt:lpstr>Linear Regression</vt:lpstr>
      <vt:lpstr>The Linear Model</vt:lpstr>
      <vt:lpstr>Model Assumptions</vt:lpstr>
      <vt:lpstr>Model Fitting</vt:lpstr>
      <vt:lpstr>Are gene counts normally distributed? NO</vt:lpstr>
      <vt:lpstr>Poisson and Negative Binomial</vt:lpstr>
      <vt:lpstr>Poisson distribution</vt:lpstr>
      <vt:lpstr>Negative binomial</vt:lpstr>
      <vt:lpstr>What is Dispersion?</vt:lpstr>
      <vt:lpstr>Generalized Linear Models</vt:lpstr>
      <vt:lpstr>GLM for DEG</vt:lpstr>
      <vt:lpstr>Dispersion and Variability</vt:lpstr>
      <vt:lpstr>Coding Notebook in R</vt:lpstr>
      <vt:lpstr>Acknowledgements and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Ryan Huang</cp:lastModifiedBy>
  <cp:revision>47</cp:revision>
  <dcterms:created xsi:type="dcterms:W3CDTF">2019-07-29T14:54:16Z</dcterms:created>
  <dcterms:modified xsi:type="dcterms:W3CDTF">2025-10-15T17:57:12Z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0x0101006EF577C8FE5D874C9CEC15964C265B0B</vt:lpwstr>
  </property>
</Properties>
</file>