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6" r:id="rId2"/>
    <p:sldId id="321" r:id="rId3"/>
    <p:sldId id="338" r:id="rId4"/>
    <p:sldId id="353" r:id="rId5"/>
    <p:sldId id="415" r:id="rId6"/>
    <p:sldId id="446" r:id="rId7"/>
    <p:sldId id="448" r:id="rId8"/>
    <p:sldId id="447" r:id="rId9"/>
    <p:sldId id="454" r:id="rId10"/>
    <p:sldId id="472" r:id="rId11"/>
    <p:sldId id="452" r:id="rId12"/>
    <p:sldId id="460" r:id="rId13"/>
    <p:sldId id="476" r:id="rId14"/>
    <p:sldId id="459" r:id="rId15"/>
    <p:sldId id="456" r:id="rId16"/>
    <p:sldId id="462" r:id="rId17"/>
    <p:sldId id="464" r:id="rId18"/>
    <p:sldId id="479" r:id="rId19"/>
    <p:sldId id="463" r:id="rId20"/>
    <p:sldId id="478" r:id="rId21"/>
    <p:sldId id="477" r:id="rId22"/>
    <p:sldId id="450" r:id="rId23"/>
    <p:sldId id="455" r:id="rId24"/>
    <p:sldId id="465" r:id="rId25"/>
    <p:sldId id="469" r:id="rId26"/>
    <p:sldId id="467" r:id="rId27"/>
    <p:sldId id="471" r:id="rId28"/>
    <p:sldId id="475" r:id="rId29"/>
    <p:sldId id="451" r:id="rId30"/>
    <p:sldId id="457" r:id="rId31"/>
    <p:sldId id="474" r:id="rId32"/>
    <p:sldId id="470" r:id="rId33"/>
    <p:sldId id="453" r:id="rId34"/>
    <p:sldId id="480" r:id="rId35"/>
    <p:sldId id="458" r:id="rId36"/>
    <p:sldId id="481" r:id="rId37"/>
    <p:sldId id="473" r:id="rId38"/>
    <p:sldId id="354" r:id="rId39"/>
    <p:sldId id="468" r:id="rId40"/>
    <p:sldId id="318" r:id="rId4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50CE0-6F29-49CE-9181-508326FA075A}" v="1150" dt="2024-11-18T14:07:58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7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9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8T14:09:00.512" v="11571" actId="20577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  <pc:spChg chg="mod">
          <ac:chgData name="Adrien Osakwe" userId="7a3e290c-eb83-484b-8e3d-d46ef2333477" providerId="ADAL" clId="{68D50CE0-6F29-49CE-9181-508326FA075A}" dt="2024-11-17T02:08:52.677" v="4019" actId="1076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Adrien Osakwe" userId="7a3e290c-eb83-484b-8e3d-d46ef2333477" providerId="ADAL" clId="{68D50CE0-6F29-49CE-9181-508326FA075A}" dt="2024-11-11T18:20:55.539" v="228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  <pc:picChg chg="add mod">
          <ac:chgData name="Adrien Osakwe" userId="7a3e290c-eb83-484b-8e3d-d46ef2333477" providerId="ADAL" clId="{68D50CE0-6F29-49CE-9181-508326FA075A}" dt="2024-11-11T18:24:00.226" v="407" actId="1076"/>
          <ac:picMkLst>
            <pc:docMk/>
            <pc:sldMk cId="25426801" sldId="318"/>
            <ac:picMk id="3" creationId="{4A401EA9-DEFE-B565-6F9D-CE191A197574}"/>
          </ac:picMkLst>
        </pc:picChg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  <pc:spChg chg="mod">
          <ac:chgData name="Adrien Osakwe" userId="7a3e290c-eb83-484b-8e3d-d46ef2333477" providerId="ADAL" clId="{68D50CE0-6F29-49CE-9181-508326FA075A}" dt="2024-11-17T02:09:12.118" v="4020" actId="1076"/>
          <ac:spMkLst>
            <pc:docMk/>
            <pc:sldMk cId="1324269546" sldId="321"/>
            <ac:spMk id="3" creationId="{8E0D0C58-4777-B836-81EE-F027A53CFFAF}"/>
          </ac:spMkLst>
        </pc:spChg>
        <pc:picChg chg="mod">
          <ac:chgData name="Adrien Osakwe" userId="7a3e290c-eb83-484b-8e3d-d46ef2333477" providerId="ADAL" clId="{68D50CE0-6F29-49CE-9181-508326FA075A}" dt="2024-11-11T18:24:51.641" v="410" actId="1035"/>
          <ac:picMkLst>
            <pc:docMk/>
            <pc:sldMk cId="1324269546" sldId="321"/>
            <ac:picMk id="10" creationId="{E494228A-9E5D-1800-FDEC-760556611BD3}"/>
          </ac:picMkLst>
        </pc:picChg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  <pc:spChg chg="add mod">
          <ac:chgData name="Adrien Osakwe" userId="7a3e290c-eb83-484b-8e3d-d46ef2333477" providerId="ADAL" clId="{68D50CE0-6F29-49CE-9181-508326FA075A}" dt="2024-11-11T18:20:46.204" v="201" actId="1076"/>
          <ac:spMkLst>
            <pc:docMk/>
            <pc:sldMk cId="3301951615" sldId="338"/>
            <ac:spMk id="2" creationId="{3B626093-774D-D353-9512-85AB782D3038}"/>
          </ac:spMkLst>
        </pc:spChg>
        <pc:spChg chg="mod">
          <ac:chgData name="Adrien Osakwe" userId="7a3e290c-eb83-484b-8e3d-d46ef2333477" providerId="ADAL" clId="{68D50CE0-6F29-49CE-9181-508326FA075A}" dt="2024-11-17T02:54:38.301" v="5132" actId="1076"/>
          <ac:spMkLst>
            <pc:docMk/>
            <pc:sldMk cId="3301951615" sldId="338"/>
            <ac:spMk id="17" creationId="{16AE1CEB-BA97-61DD-841E-10CAC5F24A90}"/>
          </ac:spMkLst>
        </pc:spChg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  <pc:spChg chg="mod">
          <ac:chgData name="Adrien Osakwe" userId="7a3e290c-eb83-484b-8e3d-d46ef2333477" providerId="ADAL" clId="{68D50CE0-6F29-49CE-9181-508326FA075A}" dt="2024-11-17T01:26:26.863" v="3411" actId="207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Adrien Osakwe" userId="7a3e290c-eb83-484b-8e3d-d46ef2333477" providerId="ADAL" clId="{68D50CE0-6F29-49CE-9181-508326FA075A}" dt="2024-11-17T22:44:24.210" v="11530" actId="27636"/>
          <ac:spMkLst>
            <pc:docMk/>
            <pc:sldMk cId="742620507" sldId="353"/>
            <ac:spMk id="3" creationId="{7D6D0FD1-C3AF-4B3B-2756-C8EC565B082F}"/>
          </ac:spMkLst>
        </pc:spChg>
        <pc:spChg chg="add mod">
          <ac:chgData name="Adrien Osakwe" userId="7a3e290c-eb83-484b-8e3d-d46ef2333477" providerId="ADAL" clId="{68D50CE0-6F29-49CE-9181-508326FA075A}" dt="2024-11-17T18:19:19.698" v="10683" actId="1076"/>
          <ac:spMkLst>
            <pc:docMk/>
            <pc:sldMk cId="742620507" sldId="353"/>
            <ac:spMk id="4" creationId="{43578A04-C04F-7F80-6DED-12231FAA1A65}"/>
          </ac:spMkLst>
        </pc:spChg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  <pc:spChg chg="mod">
          <ac:chgData name="Adrien Osakwe" userId="7a3e290c-eb83-484b-8e3d-d46ef2333477" providerId="ADAL" clId="{68D50CE0-6F29-49CE-9181-508326FA075A}" dt="2024-11-17T21:47:54.853" v="11110" actId="207"/>
          <ac:spMkLst>
            <pc:docMk/>
            <pc:sldMk cId="130104463" sldId="354"/>
            <ac:spMk id="2" creationId="{93D48A3B-163E-4BC2-33B5-8E52B1D07930}"/>
          </ac:spMkLst>
        </pc:spChg>
        <pc:spChg chg="mod">
          <ac:chgData name="Adrien Osakwe" userId="7a3e290c-eb83-484b-8e3d-d46ef2333477" providerId="ADAL" clId="{68D50CE0-6F29-49CE-9181-508326FA075A}" dt="2024-11-17T21:50:11.924" v="11518" actId="20577"/>
          <ac:spMkLst>
            <pc:docMk/>
            <pc:sldMk cId="130104463" sldId="354"/>
            <ac:spMk id="3" creationId="{91FB88F1-CC08-E82A-389D-4944ADCE6F22}"/>
          </ac:spMkLst>
        </pc:spChg>
        <pc:picChg chg="add del mod">
          <ac:chgData name="Adrien Osakwe" userId="7a3e290c-eb83-484b-8e3d-d46ef2333477" providerId="ADAL" clId="{68D50CE0-6F29-49CE-9181-508326FA075A}" dt="2024-11-17T01:25:02.232" v="3369" actId="21"/>
          <ac:picMkLst>
            <pc:docMk/>
            <pc:sldMk cId="130104463" sldId="354"/>
            <ac:picMk id="1026" creationId="{4B9737DD-DF68-9500-CA63-977850AACB2C}"/>
          </ac:picMkLst>
        </pc:picChg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  <pc:spChg chg="mod">
          <ac:chgData name="Adrien Osakwe" userId="7a3e290c-eb83-484b-8e3d-d46ef2333477" providerId="ADAL" clId="{68D50CE0-6F29-49CE-9181-508326FA075A}" dt="2024-11-17T01:26:18.490" v="3409" actId="207"/>
          <ac:spMkLst>
            <pc:docMk/>
            <pc:sldMk cId="1189678410" sldId="415"/>
            <ac:spMk id="2" creationId="{E961C9E1-74EF-A90A-DC4C-C0F9823CF87A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  <pc:spChg chg="mod">
          <ac:chgData name="Adrien Osakwe" userId="7a3e290c-eb83-484b-8e3d-d46ef2333477" providerId="ADAL" clId="{68D50CE0-6F29-49CE-9181-508326FA075A}" dt="2024-11-17T01:41:08.748" v="3972" actId="1035"/>
          <ac:spMkLst>
            <pc:docMk/>
            <pc:sldMk cId="578451499" sldId="447"/>
            <ac:spMk id="7" creationId="{6137B414-1590-8EBC-807A-B91807D305CC}"/>
          </ac:spMkLst>
        </pc:spChg>
        <pc:picChg chg="mod modCrop">
          <ac:chgData name="Adrien Osakwe" userId="7a3e290c-eb83-484b-8e3d-d46ef2333477" providerId="ADAL" clId="{68D50CE0-6F29-49CE-9181-508326FA075A}" dt="2024-11-17T01:41:49.814" v="3979" actId="1076"/>
          <ac:picMkLst>
            <pc:docMk/>
            <pc:sldMk cId="578451499" sldId="447"/>
            <ac:picMk id="4" creationId="{5DD999DF-7389-E19F-D735-27B03F947D95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  <pc:spChg chg="add mod">
          <ac:chgData name="Adrien Osakwe" userId="7a3e290c-eb83-484b-8e3d-d46ef2333477" providerId="ADAL" clId="{68D50CE0-6F29-49CE-9181-508326FA075A}" dt="2024-11-17T01:42:01.616" v="3980"/>
          <ac:spMkLst>
            <pc:docMk/>
            <pc:sldMk cId="1842660871" sldId="448"/>
            <ac:spMk id="3" creationId="{6D93482B-6A9E-7CD7-33FB-23F7A99F6AD1}"/>
          </ac:spMkLst>
        </pc:spChg>
        <pc:spChg chg="del">
          <ac:chgData name="Adrien Osakwe" userId="7a3e290c-eb83-484b-8e3d-d46ef2333477" providerId="ADAL" clId="{68D50CE0-6F29-49CE-9181-508326FA075A}" dt="2024-11-17T01:41:14.372" v="3973" actId="478"/>
          <ac:spMkLst>
            <pc:docMk/>
            <pc:sldMk cId="1842660871" sldId="448"/>
            <ac:spMk id="7" creationId="{CEBB8CA8-601C-2BC6-38DD-5BDF913A9161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  <pc:spChg chg="mod">
          <ac:chgData name="Adrien Osakwe" userId="7a3e290c-eb83-484b-8e3d-d46ef2333477" providerId="ADAL" clId="{68D50CE0-6F29-49CE-9181-508326FA075A}" dt="2024-11-17T14:18:25.710" v="5337" actId="207"/>
          <ac:spMkLst>
            <pc:docMk/>
            <pc:sldMk cId="37015343" sldId="450"/>
            <ac:spMk id="2" creationId="{7FB4B1C8-1646-AE27-3C1A-A40204A46BB5}"/>
          </ac:spMkLst>
        </pc:spChg>
        <pc:spChg chg="mod">
          <ac:chgData name="Adrien Osakwe" userId="7a3e290c-eb83-484b-8e3d-d46ef2333477" providerId="ADAL" clId="{68D50CE0-6F29-49CE-9181-508326FA075A}" dt="2024-11-15T21:32:41.965" v="1881" actId="20577"/>
          <ac:spMkLst>
            <pc:docMk/>
            <pc:sldMk cId="37015343" sldId="450"/>
            <ac:spMk id="5" creationId="{5B9B67D0-C0F7-102E-19BC-D0599DFDDA36}"/>
          </ac:spMkLst>
        </pc:spChg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  <pc:spChg chg="mod">
          <ac:chgData name="Adrien Osakwe" userId="7a3e290c-eb83-484b-8e3d-d46ef2333477" providerId="ADAL" clId="{68D50CE0-6F29-49CE-9181-508326FA075A}" dt="2024-11-17T14:59:45.412" v="8327" actId="207"/>
          <ac:spMkLst>
            <pc:docMk/>
            <pc:sldMk cId="3783639537" sldId="451"/>
            <ac:spMk id="2" creationId="{85B09D81-DC66-0052-4E5D-5CA346BD12DC}"/>
          </ac:spMkLst>
        </pc:spChg>
        <pc:spChg chg="mod">
          <ac:chgData name="Adrien Osakwe" userId="7a3e290c-eb83-484b-8e3d-d46ef2333477" providerId="ADAL" clId="{68D50CE0-6F29-49CE-9181-508326FA075A}" dt="2024-11-17T14:59:42.464" v="8326" actId="113"/>
          <ac:spMkLst>
            <pc:docMk/>
            <pc:sldMk cId="3783639537" sldId="451"/>
            <ac:spMk id="5" creationId="{0D435A4C-FFC7-0300-8B40-724EB798C19F}"/>
          </ac:spMkLst>
        </pc:spChg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  <pc:spChg chg="mod">
          <ac:chgData name="Adrien Osakwe" userId="7a3e290c-eb83-484b-8e3d-d46ef2333477" providerId="ADAL" clId="{68D50CE0-6F29-49CE-9181-508326FA075A}" dt="2024-11-17T14:40:39.616" v="6896" actId="207"/>
          <ac:spMkLst>
            <pc:docMk/>
            <pc:sldMk cId="3199238167" sldId="452"/>
            <ac:spMk id="2" creationId="{50C712EA-ADF1-A757-3E7A-1A03D5495182}"/>
          </ac:spMkLst>
        </pc:spChg>
        <pc:spChg chg="mod">
          <ac:chgData name="Adrien Osakwe" userId="7a3e290c-eb83-484b-8e3d-d46ef2333477" providerId="ADAL" clId="{68D50CE0-6F29-49CE-9181-508326FA075A}" dt="2024-11-17T14:40:32.887" v="6895" actId="14100"/>
          <ac:spMkLst>
            <pc:docMk/>
            <pc:sldMk cId="3199238167" sldId="452"/>
            <ac:spMk id="5" creationId="{5A6E95BD-0DBD-68C6-D65F-AEF590CB77AC}"/>
          </ac:spMkLst>
        </pc:spChg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  <pc:spChg chg="mod">
          <ac:chgData name="Adrien Osakwe" userId="7a3e290c-eb83-484b-8e3d-d46ef2333477" providerId="ADAL" clId="{68D50CE0-6F29-49CE-9181-508326FA075A}" dt="2024-11-17T18:10:19.084" v="10521" actId="20577"/>
          <ac:spMkLst>
            <pc:docMk/>
            <pc:sldMk cId="1816211933" sldId="453"/>
            <ac:spMk id="2" creationId="{B00655AA-ED94-1666-AB25-33ABBFCB3324}"/>
          </ac:spMkLst>
        </pc:spChg>
        <pc:spChg chg="mod">
          <ac:chgData name="Adrien Osakwe" userId="7a3e290c-eb83-484b-8e3d-d46ef2333477" providerId="ADAL" clId="{68D50CE0-6F29-49CE-9181-508326FA075A}" dt="2024-11-17T02:20:53.370" v="4271" actId="20577"/>
          <ac:spMkLst>
            <pc:docMk/>
            <pc:sldMk cId="1816211933" sldId="453"/>
            <ac:spMk id="5" creationId="{63F743BC-B495-F009-4752-62ABC211F8C3}"/>
          </ac:spMkLst>
        </pc:spChg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  <pc:spChg chg="add mod">
          <ac:chgData name="Adrien Osakwe" userId="7a3e290c-eb83-484b-8e3d-d46ef2333477" providerId="ADAL" clId="{68D50CE0-6F29-49CE-9181-508326FA075A}" dt="2024-11-17T01:42:03.968" v="3981"/>
          <ac:spMkLst>
            <pc:docMk/>
            <pc:sldMk cId="78875540" sldId="454"/>
            <ac:spMk id="3" creationId="{51BE2CF9-8E8F-B0F9-71F6-1507F983FAA9}"/>
          </ac:spMkLst>
        </pc:spChg>
        <pc:spChg chg="del">
          <ac:chgData name="Adrien Osakwe" userId="7a3e290c-eb83-484b-8e3d-d46ef2333477" providerId="ADAL" clId="{68D50CE0-6F29-49CE-9181-508326FA075A}" dt="2024-11-17T01:41:18.528" v="3974" actId="478"/>
          <ac:spMkLst>
            <pc:docMk/>
            <pc:sldMk cId="78875540" sldId="454"/>
            <ac:spMk id="6" creationId="{E7F7F7A0-E08F-7AC2-8F76-A77254507895}"/>
          </ac:spMkLst>
        </pc:spChg>
      </pc:sldChg>
      <pc:sldChg chg="addSp delSp modSp new mod delAnim modAnim">
        <pc:chgData name="Adrien Osakwe" userId="7a3e290c-eb83-484b-8e3d-d46ef2333477" providerId="ADAL" clId="{68D50CE0-6F29-49CE-9181-508326FA075A}" dt="2024-11-18T14:08:01.634" v="11569" actId="1076"/>
        <pc:sldMkLst>
          <pc:docMk/>
          <pc:sldMk cId="401542667" sldId="455"/>
        </pc:sldMkLst>
        <pc:spChg chg="mod">
          <ac:chgData name="Adrien Osakwe" userId="7a3e290c-eb83-484b-8e3d-d46ef2333477" providerId="ADAL" clId="{68D50CE0-6F29-49CE-9181-508326FA075A}" dt="2024-11-17T14:18:20.633" v="5336" actId="207"/>
          <ac:spMkLst>
            <pc:docMk/>
            <pc:sldMk cId="401542667" sldId="455"/>
            <ac:spMk id="2" creationId="{19D3B483-6195-1F17-A514-2FF9FED957C8}"/>
          </ac:spMkLst>
        </pc:spChg>
        <pc:spChg chg="mod">
          <ac:chgData name="Adrien Osakwe" userId="7a3e290c-eb83-484b-8e3d-d46ef2333477" providerId="ADAL" clId="{68D50CE0-6F29-49CE-9181-508326FA075A}" dt="2024-11-17T14:18:01.264" v="5266" actId="1076"/>
          <ac:spMkLst>
            <pc:docMk/>
            <pc:sldMk cId="401542667" sldId="455"/>
            <ac:spMk id="3" creationId="{8DB4E871-E104-6882-2745-47F74AF22706}"/>
          </ac:spMkLst>
        </pc:spChg>
        <pc:spChg chg="add del mod">
          <ac:chgData name="Adrien Osakwe" userId="7a3e290c-eb83-484b-8e3d-d46ef2333477" providerId="ADAL" clId="{68D50CE0-6F29-49CE-9181-508326FA075A}" dt="2024-11-15T20:50:36.284" v="1709" actId="21"/>
          <ac:spMkLst>
            <pc:docMk/>
            <pc:sldMk cId="401542667" sldId="455"/>
            <ac:spMk id="7" creationId="{5DC1E23C-2B51-011D-40CC-9FC313739AFB}"/>
          </ac:spMkLst>
        </pc:spChg>
        <pc:spChg chg="add mod">
          <ac:chgData name="Adrien Osakwe" userId="7a3e290c-eb83-484b-8e3d-d46ef2333477" providerId="ADAL" clId="{68D50CE0-6F29-49CE-9181-508326FA075A}" dt="2024-11-18T14:07:48.199" v="11565" actId="1076"/>
          <ac:spMkLst>
            <pc:docMk/>
            <pc:sldMk cId="401542667" sldId="455"/>
            <ac:spMk id="8" creationId="{B290E59A-A8D4-E6E6-486A-C9851E70CCB6}"/>
          </ac:spMkLst>
        </pc:spChg>
        <pc:spChg chg="add del mod">
          <ac:chgData name="Adrien Osakwe" userId="7a3e290c-eb83-484b-8e3d-d46ef2333477" providerId="ADAL" clId="{68D50CE0-6F29-49CE-9181-508326FA075A}" dt="2024-11-17T14:17:05.879" v="5251" actId="478"/>
          <ac:spMkLst>
            <pc:docMk/>
            <pc:sldMk cId="401542667" sldId="455"/>
            <ac:spMk id="9" creationId="{D139EA6A-A969-6BA0-C5A7-DDD1C7EEBE89}"/>
          </ac:spMkLst>
        </pc:spChg>
        <pc:spChg chg="add mod">
          <ac:chgData name="Adrien Osakwe" userId="7a3e290c-eb83-484b-8e3d-d46ef2333477" providerId="ADAL" clId="{68D50CE0-6F29-49CE-9181-508326FA075A}" dt="2024-11-18T14:07:52.615" v="11566" actId="1076"/>
          <ac:spMkLst>
            <pc:docMk/>
            <pc:sldMk cId="401542667" sldId="455"/>
            <ac:spMk id="10" creationId="{858DD996-4D7F-3706-2B19-DECA70B4C65F}"/>
          </ac:spMkLst>
        </pc:spChg>
        <pc:spChg chg="add mod">
          <ac:chgData name="Adrien Osakwe" userId="7a3e290c-eb83-484b-8e3d-d46ef2333477" providerId="ADAL" clId="{68D50CE0-6F29-49CE-9181-508326FA075A}" dt="2024-11-18T14:08:01.634" v="11569" actId="1076"/>
          <ac:spMkLst>
            <pc:docMk/>
            <pc:sldMk cId="401542667" sldId="455"/>
            <ac:spMk id="11" creationId="{C5702F63-119F-3E16-53D0-3BD08D0F3787}"/>
          </ac:spMkLst>
        </pc:spChg>
        <pc:picChg chg="add del mod">
          <ac:chgData name="Adrien Osakwe" userId="7a3e290c-eb83-484b-8e3d-d46ef2333477" providerId="ADAL" clId="{68D50CE0-6F29-49CE-9181-508326FA075A}" dt="2024-11-15T20:50:36.284" v="1709" actId="21"/>
          <ac:picMkLst>
            <pc:docMk/>
            <pc:sldMk cId="401542667" sldId="455"/>
            <ac:picMk id="5" creationId="{2C2189C1-2B9B-3BAF-AC48-33996EC791C2}"/>
          </ac:picMkLst>
        </pc:picChg>
        <pc:picChg chg="add mod">
          <ac:chgData name="Adrien Osakwe" userId="7a3e290c-eb83-484b-8e3d-d46ef2333477" providerId="ADAL" clId="{68D50CE0-6F29-49CE-9181-508326FA075A}" dt="2024-11-17T01:42:22.296" v="3985" actId="1076"/>
          <ac:picMkLst>
            <pc:docMk/>
            <pc:sldMk cId="401542667" sldId="455"/>
            <ac:picMk id="2050" creationId="{EFB85F6E-3A7D-A0E2-20D5-E34A32FAD63F}"/>
          </ac:picMkLst>
        </pc:picChg>
      </pc:sldChg>
      <pc:sldChg chg="addSp delSp modSp add mod ord">
        <pc:chgData name="Adrien Osakwe" userId="7a3e290c-eb83-484b-8e3d-d46ef2333477" providerId="ADAL" clId="{68D50CE0-6F29-49CE-9181-508326FA075A}" dt="2024-11-18T14:06:49.152" v="11542" actId="1076"/>
        <pc:sldMkLst>
          <pc:docMk/>
          <pc:sldMk cId="3210398204" sldId="456"/>
        </pc:sldMkLst>
        <pc:spChg chg="mod">
          <ac:chgData name="Adrien Osakwe" userId="7a3e290c-eb83-484b-8e3d-d46ef2333477" providerId="ADAL" clId="{68D50CE0-6F29-49CE-9181-508326FA075A}" dt="2024-11-17T15:36:16.366" v="8738" actId="207"/>
          <ac:spMkLst>
            <pc:docMk/>
            <pc:sldMk cId="3210398204" sldId="456"/>
            <ac:spMk id="2" creationId="{205D72E7-E3A8-4148-D4B9-5ECF45C27655}"/>
          </ac:spMkLst>
        </pc:spChg>
        <pc:spChg chg="mod">
          <ac:chgData name="Adrien Osakwe" userId="7a3e290c-eb83-484b-8e3d-d46ef2333477" providerId="ADAL" clId="{68D50CE0-6F29-49CE-9181-508326FA075A}" dt="2024-11-17T15:36:13.281" v="8737" actId="207"/>
          <ac:spMkLst>
            <pc:docMk/>
            <pc:sldMk cId="3210398204" sldId="456"/>
            <ac:spMk id="3" creationId="{1ECF480B-A5C2-A9C5-8FB3-9E87F1ADED98}"/>
          </ac:spMkLst>
        </pc:spChg>
        <pc:spChg chg="add mod">
          <ac:chgData name="Adrien Osakwe" userId="7a3e290c-eb83-484b-8e3d-d46ef2333477" providerId="ADAL" clId="{68D50CE0-6F29-49CE-9181-508326FA075A}" dt="2024-11-17T15:36:03.641" v="8736" actId="20577"/>
          <ac:spMkLst>
            <pc:docMk/>
            <pc:sldMk cId="3210398204" sldId="456"/>
            <ac:spMk id="4" creationId="{9E790FD7-4718-14B8-CF46-983DA0125014}"/>
          </ac:spMkLst>
        </pc:spChg>
        <pc:spChg chg="add del mod">
          <ac:chgData name="Adrien Osakwe" userId="7a3e290c-eb83-484b-8e3d-d46ef2333477" providerId="ADAL" clId="{68D50CE0-6F29-49CE-9181-508326FA075A}" dt="2024-11-17T15:21:57.195" v="8571"/>
          <ac:spMkLst>
            <pc:docMk/>
            <pc:sldMk cId="3210398204" sldId="456"/>
            <ac:spMk id="6" creationId="{E3479783-75AC-1621-7AEB-CE0AF881A2A0}"/>
          </ac:spMkLst>
        </pc:spChg>
        <pc:spChg chg="add mod">
          <ac:chgData name="Adrien Osakwe" userId="7a3e290c-eb83-484b-8e3d-d46ef2333477" providerId="ADAL" clId="{68D50CE0-6F29-49CE-9181-508326FA075A}" dt="2024-11-18T14:06:49.152" v="11542" actId="1076"/>
          <ac:spMkLst>
            <pc:docMk/>
            <pc:sldMk cId="3210398204" sldId="456"/>
            <ac:spMk id="7" creationId="{5DC1E23C-2B51-011D-40CC-9FC313739AFB}"/>
          </ac:spMkLst>
        </pc:spChg>
        <pc:picChg chg="add mod">
          <ac:chgData name="Adrien Osakwe" userId="7a3e290c-eb83-484b-8e3d-d46ef2333477" providerId="ADAL" clId="{68D50CE0-6F29-49CE-9181-508326FA075A}" dt="2024-11-17T14:43:25.449" v="7174" actId="1076"/>
          <ac:picMkLst>
            <pc:docMk/>
            <pc:sldMk cId="3210398204" sldId="456"/>
            <ac:picMk id="5" creationId="{2C2189C1-2B9B-3BAF-AC48-33996EC791C2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  <pc:spChg chg="mod">
          <ac:chgData name="Adrien Osakwe" userId="7a3e290c-eb83-484b-8e3d-d46ef2333477" providerId="ADAL" clId="{68D50CE0-6F29-49CE-9181-508326FA075A}" dt="2024-11-17T14:59:50.295" v="8328" actId="207"/>
          <ac:spMkLst>
            <pc:docMk/>
            <pc:sldMk cId="1657585528" sldId="457"/>
            <ac:spMk id="2" creationId="{7560179D-2DBD-6A41-C0CB-D98B8B62840F}"/>
          </ac:spMkLst>
        </pc:spChg>
        <pc:spChg chg="mod">
          <ac:chgData name="Adrien Osakwe" userId="7a3e290c-eb83-484b-8e3d-d46ef2333477" providerId="ADAL" clId="{68D50CE0-6F29-49CE-9181-508326FA075A}" dt="2024-11-15T22:01:55.801" v="3342" actId="20577"/>
          <ac:spMkLst>
            <pc:docMk/>
            <pc:sldMk cId="1657585528" sldId="457"/>
            <ac:spMk id="3" creationId="{E3C97810-F5C1-FC08-EAFC-DFFC54E96A57}"/>
          </ac:spMkLst>
        </pc:spChg>
        <pc:picChg chg="add del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5" creationId="{8DA06B96-8135-FF72-B9FF-481851FFADF1}"/>
          </ac:picMkLst>
        </pc:picChg>
        <pc:picChg chg="add del mod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3074" creationId="{32735F43-D567-9694-F480-5B042E5B517E}"/>
          </ac:picMkLst>
        </pc:picChg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  <pc:spChg chg="mod">
          <ac:chgData name="Adrien Osakwe" userId="7a3e290c-eb83-484b-8e3d-d46ef2333477" providerId="ADAL" clId="{68D50CE0-6F29-49CE-9181-508326FA075A}" dt="2024-11-17T18:08:43.412" v="10506" actId="207"/>
          <ac:spMkLst>
            <pc:docMk/>
            <pc:sldMk cId="507708573" sldId="458"/>
            <ac:spMk id="2" creationId="{98999670-5875-03F9-EC89-C9F5BA8CD71E}"/>
          </ac:spMkLst>
        </pc:spChg>
        <pc:spChg chg="mod">
          <ac:chgData name="Adrien Osakwe" userId="7a3e290c-eb83-484b-8e3d-d46ef2333477" providerId="ADAL" clId="{68D50CE0-6F29-49CE-9181-508326FA075A}" dt="2024-11-17T02:23:20.883" v="4643" actId="20577"/>
          <ac:spMkLst>
            <pc:docMk/>
            <pc:sldMk cId="507708573" sldId="458"/>
            <ac:spMk id="3" creationId="{854DA3A2-DA32-9FDD-9C8D-FA5C481B34D9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  <pc:spChg chg="mod">
          <ac:chgData name="Adrien Osakwe" userId="7a3e290c-eb83-484b-8e3d-d46ef2333477" providerId="ADAL" clId="{68D50CE0-6F29-49CE-9181-508326FA075A}" dt="2024-11-15T20:40:17.273" v="887" actId="20577"/>
          <ac:spMkLst>
            <pc:docMk/>
            <pc:sldMk cId="2146613599" sldId="459"/>
            <ac:spMk id="2" creationId="{93B58E1D-DD59-FACD-D3A5-2737446A2B24}"/>
          </ac:spMkLst>
        </pc:spChg>
        <pc:spChg chg="mod">
          <ac:chgData name="Adrien Osakwe" userId="7a3e290c-eb83-484b-8e3d-d46ef2333477" providerId="ADAL" clId="{68D50CE0-6F29-49CE-9181-508326FA075A}" dt="2024-11-17T14:42:10.386" v="7023" actId="14100"/>
          <ac:spMkLst>
            <pc:docMk/>
            <pc:sldMk cId="2146613599" sldId="459"/>
            <ac:spMk id="3" creationId="{E5C6801D-549D-5394-4340-494BB3B7E277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  <pc:spChg chg="mod">
          <ac:chgData name="Adrien Osakwe" userId="7a3e290c-eb83-484b-8e3d-d46ef2333477" providerId="ADAL" clId="{68D50CE0-6F29-49CE-9181-508326FA075A}" dt="2024-11-15T20:38:50.484" v="732" actId="20577"/>
          <ac:spMkLst>
            <pc:docMk/>
            <pc:sldMk cId="1864357679" sldId="460"/>
            <ac:spMk id="2" creationId="{321A6FF2-FBE2-ECB8-9280-86B1AC41CFF2}"/>
          </ac:spMkLst>
        </pc:spChg>
        <pc:spChg chg="mod">
          <ac:chgData name="Adrien Osakwe" userId="7a3e290c-eb83-484b-8e3d-d46ef2333477" providerId="ADAL" clId="{68D50CE0-6F29-49CE-9181-508326FA075A}" dt="2024-11-17T14:41:50.933" v="7020" actId="20577"/>
          <ac:spMkLst>
            <pc:docMk/>
            <pc:sldMk cId="1864357679" sldId="460"/>
            <ac:spMk id="3" creationId="{B85FFC6A-938B-0A41-DFA2-95110E417B0B}"/>
          </ac:spMkLst>
        </pc:spChg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  <pc:spChg chg="mod">
          <ac:chgData name="Adrien Osakwe" userId="7a3e290c-eb83-484b-8e3d-d46ef2333477" providerId="ADAL" clId="{68D50CE0-6F29-49CE-9181-508326FA075A}" dt="2024-11-15T20:44:49.263" v="1187" actId="20577"/>
          <ac:spMkLst>
            <pc:docMk/>
            <pc:sldMk cId="3097887544" sldId="461"/>
            <ac:spMk id="2" creationId="{00CB7AF6-B7DF-E3E4-2BCD-96BB4A3171FB}"/>
          </ac:spMkLst>
        </pc:spChg>
        <pc:spChg chg="mod">
          <ac:chgData name="Adrien Osakwe" userId="7a3e290c-eb83-484b-8e3d-d46ef2333477" providerId="ADAL" clId="{68D50CE0-6F29-49CE-9181-508326FA075A}" dt="2024-11-15T20:44:51.914" v="1188" actId="20577"/>
          <ac:spMkLst>
            <pc:docMk/>
            <pc:sldMk cId="3097887544" sldId="461"/>
            <ac:spMk id="3" creationId="{9A2DDBD0-4B36-BB2D-6940-CC4BF53DB30C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8T14:06:45.705" v="11541" actId="1076"/>
        <pc:sldMkLst>
          <pc:docMk/>
          <pc:sldMk cId="3144204626" sldId="462"/>
        </pc:sldMkLst>
        <pc:spChg chg="mod">
          <ac:chgData name="Adrien Osakwe" userId="7a3e290c-eb83-484b-8e3d-d46ef2333477" providerId="ADAL" clId="{68D50CE0-6F29-49CE-9181-508326FA075A}" dt="2024-11-17T17:32:08.036" v="8794" actId="207"/>
          <ac:spMkLst>
            <pc:docMk/>
            <pc:sldMk cId="3144204626" sldId="462"/>
            <ac:spMk id="2" creationId="{662E940C-23E7-F799-EFB7-AB2CF1FC0C5B}"/>
          </ac:spMkLst>
        </pc:spChg>
        <pc:spChg chg="mod">
          <ac:chgData name="Adrien Osakwe" userId="7a3e290c-eb83-484b-8e3d-d46ef2333477" providerId="ADAL" clId="{68D50CE0-6F29-49CE-9181-508326FA075A}" dt="2024-11-17T17:40:23.722" v="9196" actId="14100"/>
          <ac:spMkLst>
            <pc:docMk/>
            <pc:sldMk cId="3144204626" sldId="462"/>
            <ac:spMk id="3" creationId="{7A07AE36-5E06-9DEF-ECA1-F930F4750B71}"/>
          </ac:spMkLst>
        </pc:spChg>
        <pc:spChg chg="add mod">
          <ac:chgData name="Adrien Osakwe" userId="7a3e290c-eb83-484b-8e3d-d46ef2333477" providerId="ADAL" clId="{68D50CE0-6F29-49CE-9181-508326FA075A}" dt="2024-11-18T14:06:45.705" v="11541" actId="1076"/>
          <ac:spMkLst>
            <pc:docMk/>
            <pc:sldMk cId="3144204626" sldId="462"/>
            <ac:spMk id="4" creationId="{23CB9418-4352-4A18-14DA-D2210AD640F5}"/>
          </ac:spMkLst>
        </pc:spChg>
        <pc:spChg chg="add mod">
          <ac:chgData name="Adrien Osakwe" userId="7a3e290c-eb83-484b-8e3d-d46ef2333477" providerId="ADAL" clId="{68D50CE0-6F29-49CE-9181-508326FA075A}" dt="2024-11-17T17:37:02.443" v="8972" actId="1076"/>
          <ac:spMkLst>
            <pc:docMk/>
            <pc:sldMk cId="3144204626" sldId="462"/>
            <ac:spMk id="6" creationId="{D8A652C7-EA41-0996-24A1-EC0E79950547}"/>
          </ac:spMkLst>
        </pc:spChg>
        <pc:picChg chg="add mod">
          <ac:chgData name="Adrien Osakwe" userId="7a3e290c-eb83-484b-8e3d-d46ef2333477" providerId="ADAL" clId="{68D50CE0-6F29-49CE-9181-508326FA075A}" dt="2024-11-17T14:44:40.694" v="7450" actId="1076"/>
          <ac:picMkLst>
            <pc:docMk/>
            <pc:sldMk cId="3144204626" sldId="462"/>
            <ac:picMk id="5" creationId="{2BD6C73A-E57A-0EAA-D8D8-3AC5B3760949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867153347" sldId="463"/>
        </pc:sldMkLst>
        <pc:spChg chg="mod">
          <ac:chgData name="Adrien Osakwe" userId="7a3e290c-eb83-484b-8e3d-d46ef2333477" providerId="ADAL" clId="{68D50CE0-6F29-49CE-9181-508326FA075A}" dt="2024-11-17T15:36:31.374" v="8739" actId="207"/>
          <ac:spMkLst>
            <pc:docMk/>
            <pc:sldMk cId="2867153347" sldId="463"/>
            <ac:spMk id="2" creationId="{F3B6F726-0929-B595-7553-5DCC262878C2}"/>
          </ac:spMkLst>
        </pc:spChg>
        <pc:spChg chg="mod">
          <ac:chgData name="Adrien Osakwe" userId="7a3e290c-eb83-484b-8e3d-d46ef2333477" providerId="ADAL" clId="{68D50CE0-6F29-49CE-9181-508326FA075A}" dt="2024-11-15T21:36:43.031" v="2474" actId="20577"/>
          <ac:spMkLst>
            <pc:docMk/>
            <pc:sldMk cId="2867153347" sldId="463"/>
            <ac:spMk id="3" creationId="{CD739B0A-D574-AD8E-ABE6-20B69920CF31}"/>
          </ac:spMkLst>
        </pc:spChg>
        <pc:spChg chg="add">
          <ac:chgData name="Adrien Osakwe" userId="7a3e290c-eb83-484b-8e3d-d46ef2333477" providerId="ADAL" clId="{68D50CE0-6F29-49CE-9181-508326FA075A}" dt="2024-11-17T15:26:50.078" v="8683"/>
          <ac:spMkLst>
            <pc:docMk/>
            <pc:sldMk cId="2867153347" sldId="463"/>
            <ac:spMk id="4" creationId="{781EB154-D3FA-4BA8-D204-689A72C43B29}"/>
          </ac:spMkLst>
        </pc:spChg>
        <pc:spChg chg="add">
          <ac:chgData name="Adrien Osakwe" userId="7a3e290c-eb83-484b-8e3d-d46ef2333477" providerId="ADAL" clId="{68D50CE0-6F29-49CE-9181-508326FA075A}" dt="2024-11-17T15:26:58.902" v="8684"/>
          <ac:spMkLst>
            <pc:docMk/>
            <pc:sldMk cId="2867153347" sldId="463"/>
            <ac:spMk id="5" creationId="{CB8D7D00-A61B-2C55-F136-4C9599665F7A}"/>
          </ac:spMkLst>
        </pc:spChg>
        <pc:picChg chg="add del mod">
          <ac:chgData name="Adrien Osakwe" userId="7a3e290c-eb83-484b-8e3d-d46ef2333477" providerId="ADAL" clId="{68D50CE0-6F29-49CE-9181-508326FA075A}" dt="2024-11-17T15:27:22.239" v="8689" actId="21"/>
          <ac:picMkLst>
            <pc:docMk/>
            <pc:sldMk cId="2867153347" sldId="463"/>
            <ac:picMk id="7" creationId="{F9C41E97-27AB-4F05-B9F0-509BCE950699}"/>
          </ac:picMkLst>
        </pc:picChg>
        <pc:picChg chg="add del mod">
          <ac:chgData name="Adrien Osakwe" userId="7a3e290c-eb83-484b-8e3d-d46ef2333477" providerId="ADAL" clId="{68D50CE0-6F29-49CE-9181-508326FA075A}" dt="2024-11-17T15:25:44.322" v="8682" actId="478"/>
          <ac:picMkLst>
            <pc:docMk/>
            <pc:sldMk cId="2867153347" sldId="463"/>
            <ac:picMk id="10242" creationId="{5D4005EF-CE3A-0E9C-23D2-A695540CEFA5}"/>
          </ac:picMkLst>
        </pc:picChg>
      </pc:sldChg>
      <pc:sldChg chg="addSp modSp new mod ord">
        <pc:chgData name="Adrien Osakwe" userId="7a3e290c-eb83-484b-8e3d-d46ef2333477" providerId="ADAL" clId="{68D50CE0-6F29-49CE-9181-508326FA075A}" dt="2024-11-18T14:06:55.253" v="11544" actId="1076"/>
        <pc:sldMkLst>
          <pc:docMk/>
          <pc:sldMk cId="2149742431" sldId="464"/>
        </pc:sldMkLst>
        <pc:spChg chg="mod">
          <ac:chgData name="Adrien Osakwe" userId="7a3e290c-eb83-484b-8e3d-d46ef2333477" providerId="ADAL" clId="{68D50CE0-6F29-49CE-9181-508326FA075A}" dt="2024-11-17T17:41:04.744" v="9197" actId="207"/>
          <ac:spMkLst>
            <pc:docMk/>
            <pc:sldMk cId="2149742431" sldId="464"/>
            <ac:spMk id="2" creationId="{9BB2392C-D5C3-6070-375F-D3562B7D26F1}"/>
          </ac:spMkLst>
        </pc:spChg>
        <pc:spChg chg="mod">
          <ac:chgData name="Adrien Osakwe" userId="7a3e290c-eb83-484b-8e3d-d46ef2333477" providerId="ADAL" clId="{68D50CE0-6F29-49CE-9181-508326FA075A}" dt="2024-11-17T17:42:16.442" v="9279" actId="1076"/>
          <ac:spMkLst>
            <pc:docMk/>
            <pc:sldMk cId="2149742431" sldId="464"/>
            <ac:spMk id="3" creationId="{E56E5F35-486D-2829-B9FA-3C65618EAC67}"/>
          </ac:spMkLst>
        </pc:spChg>
        <pc:spChg chg="add mod">
          <ac:chgData name="Adrien Osakwe" userId="7a3e290c-eb83-484b-8e3d-d46ef2333477" providerId="ADAL" clId="{68D50CE0-6F29-49CE-9181-508326FA075A}" dt="2024-11-18T14:06:55.253" v="11544" actId="1076"/>
          <ac:spMkLst>
            <pc:docMk/>
            <pc:sldMk cId="2149742431" sldId="464"/>
            <ac:spMk id="4" creationId="{C9987633-8BE3-51B9-3898-18111D607817}"/>
          </ac:spMkLst>
        </pc:spChg>
        <pc:picChg chg="add mod">
          <ac:chgData name="Adrien Osakwe" userId="7a3e290c-eb83-484b-8e3d-d46ef2333477" providerId="ADAL" clId="{68D50CE0-6F29-49CE-9181-508326FA075A}" dt="2024-11-17T17:42:19.995" v="9281" actId="14100"/>
          <ac:picMkLst>
            <pc:docMk/>
            <pc:sldMk cId="2149742431" sldId="464"/>
            <ac:picMk id="5" creationId="{8A343C43-0B3C-9A14-66E4-8C2BBBD62B60}"/>
          </ac:picMkLst>
        </pc:picChg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  <pc:spChg chg="mod">
          <ac:chgData name="Adrien Osakwe" userId="7a3e290c-eb83-484b-8e3d-d46ef2333477" providerId="ADAL" clId="{68D50CE0-6F29-49CE-9181-508326FA075A}" dt="2024-11-15T21:39:45.388" v="2699" actId="20577"/>
          <ac:spMkLst>
            <pc:docMk/>
            <pc:sldMk cId="545663224" sldId="465"/>
            <ac:spMk id="2" creationId="{EF64940A-AE82-2B7C-E009-932282286654}"/>
          </ac:spMkLst>
        </pc:spChg>
        <pc:spChg chg="mod">
          <ac:chgData name="Adrien Osakwe" userId="7a3e290c-eb83-484b-8e3d-d46ef2333477" providerId="ADAL" clId="{68D50CE0-6F29-49CE-9181-508326FA075A}" dt="2024-11-17T14:30:06.640" v="5874" actId="207"/>
          <ac:spMkLst>
            <pc:docMk/>
            <pc:sldMk cId="545663224" sldId="465"/>
            <ac:spMk id="3" creationId="{22AAE937-53A4-8003-E5EF-FBF5FDB7E780}"/>
          </ac:spMkLst>
        </pc:spChg>
        <pc:spChg chg="add mod">
          <ac:chgData name="Adrien Osakwe" userId="7a3e290c-eb83-484b-8e3d-d46ef2333477" providerId="ADAL" clId="{68D50CE0-6F29-49CE-9181-508326FA075A}" dt="2024-11-17T14:30:01.599" v="5873" actId="1076"/>
          <ac:spMkLst>
            <pc:docMk/>
            <pc:sldMk cId="545663224" sldId="465"/>
            <ac:spMk id="4" creationId="{8B78D07E-1C6C-0831-19C7-1C1A848E098A}"/>
          </ac:spMkLst>
        </pc:spChg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  <pc:spChg chg="mod">
          <ac:chgData name="Adrien Osakwe" userId="7a3e290c-eb83-484b-8e3d-d46ef2333477" providerId="ADAL" clId="{68D50CE0-6F29-49CE-9181-508326FA075A}" dt="2024-11-15T21:40:58.401" v="2739" actId="20577"/>
          <ac:spMkLst>
            <pc:docMk/>
            <pc:sldMk cId="2805512483" sldId="466"/>
            <ac:spMk id="2" creationId="{D70497F1-09E6-B9B5-D07C-F4A2DD674D12}"/>
          </ac:spMkLst>
        </pc:spChg>
        <pc:spChg chg="mod">
          <ac:chgData name="Adrien Osakwe" userId="7a3e290c-eb83-484b-8e3d-d46ef2333477" providerId="ADAL" clId="{68D50CE0-6F29-49CE-9181-508326FA075A}" dt="2024-11-17T21:47:16.315" v="11108" actId="20577"/>
          <ac:spMkLst>
            <pc:docMk/>
            <pc:sldMk cId="2805512483" sldId="466"/>
            <ac:spMk id="3" creationId="{DEAA4F4A-BD0C-EA2C-DC9E-AE4E34B03A8B}"/>
          </ac:spMkLst>
        </pc:spChg>
      </pc:sldChg>
      <pc:sldChg chg="modSp new mod ord">
        <pc:chgData name="Adrien Osakwe" userId="7a3e290c-eb83-484b-8e3d-d46ef2333477" providerId="ADAL" clId="{68D50CE0-6F29-49CE-9181-508326FA075A}" dt="2024-11-17T14:31:44.322" v="5951" actId="113"/>
        <pc:sldMkLst>
          <pc:docMk/>
          <pc:sldMk cId="760899132" sldId="467"/>
        </pc:sldMkLst>
        <pc:spChg chg="mod">
          <ac:chgData name="Adrien Osakwe" userId="7a3e290c-eb83-484b-8e3d-d46ef2333477" providerId="ADAL" clId="{68D50CE0-6F29-49CE-9181-508326FA075A}" dt="2024-11-15T21:40:26.806" v="2715" actId="20577"/>
          <ac:spMkLst>
            <pc:docMk/>
            <pc:sldMk cId="760899132" sldId="467"/>
            <ac:spMk id="2" creationId="{602B04AE-C153-B8BB-73C0-41BFE1EBB4CB}"/>
          </ac:spMkLst>
        </pc:spChg>
        <pc:spChg chg="mod">
          <ac:chgData name="Adrien Osakwe" userId="7a3e290c-eb83-484b-8e3d-d46ef2333477" providerId="ADAL" clId="{68D50CE0-6F29-49CE-9181-508326FA075A}" dt="2024-11-17T14:31:44.322" v="5951" actId="113"/>
          <ac:spMkLst>
            <pc:docMk/>
            <pc:sldMk cId="760899132" sldId="467"/>
            <ac:spMk id="3" creationId="{ED1EC002-04BF-F33E-9DF5-E426A4ABE10D}"/>
          </ac:spMkLst>
        </pc:spChg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  <pc:spChg chg="mod">
          <ac:chgData name="Adrien Osakwe" userId="7a3e290c-eb83-484b-8e3d-d46ef2333477" providerId="ADAL" clId="{68D50CE0-6F29-49CE-9181-508326FA075A}" dt="2024-11-17T01:50:06.861" v="4016" actId="20577"/>
          <ac:spMkLst>
            <pc:docMk/>
            <pc:sldMk cId="2041214733" sldId="468"/>
            <ac:spMk id="2" creationId="{BD059176-9632-7A2E-FE75-9CCBC9F16BEE}"/>
          </ac:spMkLst>
        </pc:spChg>
        <pc:spChg chg="mod">
          <ac:chgData name="Adrien Osakwe" userId="7a3e290c-eb83-484b-8e3d-d46ef2333477" providerId="ADAL" clId="{68D50CE0-6F29-49CE-9181-508326FA075A}" dt="2024-11-15T21:42:17.009" v="2828" actId="5793"/>
          <ac:spMkLst>
            <pc:docMk/>
            <pc:sldMk cId="2041214733" sldId="468"/>
            <ac:spMk id="3" creationId="{0E101006-E706-C15F-25BB-79E16AA2F945}"/>
          </ac:spMkLst>
        </pc:spChg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  <pc:spChg chg="mod">
          <ac:chgData name="Adrien Osakwe" userId="7a3e290c-eb83-484b-8e3d-d46ef2333477" providerId="ADAL" clId="{68D50CE0-6F29-49CE-9181-508326FA075A}" dt="2024-11-15T21:58:06.866" v="2873" actId="20577"/>
          <ac:spMkLst>
            <pc:docMk/>
            <pc:sldMk cId="3319858475" sldId="469"/>
            <ac:spMk id="2" creationId="{110FBBB1-49BC-1FE0-17E4-8E082CF55132}"/>
          </ac:spMkLst>
        </pc:spChg>
        <pc:spChg chg="mod">
          <ac:chgData name="Adrien Osakwe" userId="7a3e290c-eb83-484b-8e3d-d46ef2333477" providerId="ADAL" clId="{68D50CE0-6F29-49CE-9181-508326FA075A}" dt="2024-11-17T14:27:03.297" v="5719" actId="20577"/>
          <ac:spMkLst>
            <pc:docMk/>
            <pc:sldMk cId="3319858475" sldId="469"/>
            <ac:spMk id="3" creationId="{E94F0D39-2848-DE9F-D2ED-AF4FACF6AC2C}"/>
          </ac:spMkLst>
        </pc:spChg>
        <pc:spChg chg="add del mod">
          <ac:chgData name="Adrien Osakwe" userId="7a3e290c-eb83-484b-8e3d-d46ef2333477" providerId="ADAL" clId="{68D50CE0-6F29-49CE-9181-508326FA075A}" dt="2024-11-17T14:20:06.304" v="5359" actId="478"/>
          <ac:spMkLst>
            <pc:docMk/>
            <pc:sldMk cId="3319858475" sldId="469"/>
            <ac:spMk id="4" creationId="{7B96EB50-9EDE-1DF3-66EE-305CF4E72CDB}"/>
          </ac:spMkLst>
        </pc:spChg>
        <pc:spChg chg="add del mod">
          <ac:chgData name="Adrien Osakwe" userId="7a3e290c-eb83-484b-8e3d-d46ef2333477" providerId="ADAL" clId="{68D50CE0-6F29-49CE-9181-508326FA075A}" dt="2024-11-17T14:20:19.130" v="5365" actId="478"/>
          <ac:spMkLst>
            <pc:docMk/>
            <pc:sldMk cId="3319858475" sldId="469"/>
            <ac:spMk id="5" creationId="{279BD1F7-8A16-B2C5-0B7C-7DC477CC8412}"/>
          </ac:spMkLst>
        </pc:spChg>
        <pc:spChg chg="add mod">
          <ac:chgData name="Adrien Osakwe" userId="7a3e290c-eb83-484b-8e3d-d46ef2333477" providerId="ADAL" clId="{68D50CE0-6F29-49CE-9181-508326FA075A}" dt="2024-11-17T14:26:52.296" v="5708" actId="1076"/>
          <ac:spMkLst>
            <pc:docMk/>
            <pc:sldMk cId="3319858475" sldId="469"/>
            <ac:spMk id="6" creationId="{4EC3CF57-CD80-2E1B-6155-4047BD72AFC6}"/>
          </ac:spMkLst>
        </pc:spChg>
        <pc:spChg chg="add del mod">
          <ac:chgData name="Adrien Osakwe" userId="7a3e290c-eb83-484b-8e3d-d46ef2333477" providerId="ADAL" clId="{68D50CE0-6F29-49CE-9181-508326FA075A}" dt="2024-11-17T14:22:37.933" v="5482" actId="478"/>
          <ac:spMkLst>
            <pc:docMk/>
            <pc:sldMk cId="3319858475" sldId="469"/>
            <ac:spMk id="7" creationId="{DBEA7CAB-65D6-D255-9424-CA81CB756C27}"/>
          </ac:spMkLst>
        </pc:spChg>
        <pc:spChg chg="add del mod">
          <ac:chgData name="Adrien Osakwe" userId="7a3e290c-eb83-484b-8e3d-d46ef2333477" providerId="ADAL" clId="{68D50CE0-6F29-49CE-9181-508326FA075A}" dt="2024-11-17T14:22:58.927" v="5513" actId="478"/>
          <ac:spMkLst>
            <pc:docMk/>
            <pc:sldMk cId="3319858475" sldId="469"/>
            <ac:spMk id="8" creationId="{A63AC2AB-7963-B777-73FB-BADB8E70E69E}"/>
          </ac:spMkLst>
        </pc:spChg>
        <pc:spChg chg="add mod">
          <ac:chgData name="Adrien Osakwe" userId="7a3e290c-eb83-484b-8e3d-d46ef2333477" providerId="ADAL" clId="{68D50CE0-6F29-49CE-9181-508326FA075A}" dt="2024-11-17T14:26:49.841" v="5707" actId="1076"/>
          <ac:spMkLst>
            <pc:docMk/>
            <pc:sldMk cId="3319858475" sldId="469"/>
            <ac:spMk id="9" creationId="{BC42B8C2-83AA-470D-B24F-E64C78505830}"/>
          </ac:spMkLst>
        </pc:spChg>
        <pc:spChg chg="add mod">
          <ac:chgData name="Adrien Osakwe" userId="7a3e290c-eb83-484b-8e3d-d46ef2333477" providerId="ADAL" clId="{68D50CE0-6F29-49CE-9181-508326FA075A}" dt="2024-11-17T14:26:42.100" v="5705" actId="1076"/>
          <ac:spMkLst>
            <pc:docMk/>
            <pc:sldMk cId="3319858475" sldId="469"/>
            <ac:spMk id="10" creationId="{B23DFCD7-B910-C7E4-E471-D8F9C021270E}"/>
          </ac:spMkLst>
        </pc:spChg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  <pc:spChg chg="mod">
          <ac:chgData name="Adrien Osakwe" userId="7a3e290c-eb83-484b-8e3d-d46ef2333477" providerId="ADAL" clId="{68D50CE0-6F29-49CE-9181-508326FA075A}" dt="2024-11-15T22:03:09.128" v="3363" actId="20577"/>
          <ac:spMkLst>
            <pc:docMk/>
            <pc:sldMk cId="2039326999" sldId="470"/>
            <ac:spMk id="2" creationId="{5AC025F5-1B5E-586E-BCC0-2A842C0C05F8}"/>
          </ac:spMkLst>
        </pc:spChg>
        <pc:spChg chg="mod">
          <ac:chgData name="Adrien Osakwe" userId="7a3e290c-eb83-484b-8e3d-d46ef2333477" providerId="ADAL" clId="{68D50CE0-6F29-49CE-9181-508326FA075A}" dt="2024-11-17T15:00:53.660" v="8464" actId="20577"/>
          <ac:spMkLst>
            <pc:docMk/>
            <pc:sldMk cId="2039326999" sldId="470"/>
            <ac:spMk id="3" creationId="{D20EC693-5830-6021-AAF4-EE1F0F271983}"/>
          </ac:spMkLst>
        </pc:spChg>
        <pc:picChg chg="add mod">
          <ac:chgData name="Adrien Osakwe" userId="7a3e290c-eb83-484b-8e3d-d46ef2333477" providerId="ADAL" clId="{68D50CE0-6F29-49CE-9181-508326FA075A}" dt="2024-11-15T22:03:36.980" v="3368" actId="1076"/>
          <ac:picMkLst>
            <pc:docMk/>
            <pc:sldMk cId="2039326999" sldId="470"/>
            <ac:picMk id="5" creationId="{5D45B639-6AA1-6209-C781-96B3156C7B3B}"/>
          </ac:picMkLst>
        </pc:picChg>
      </pc:sldChg>
      <pc:sldChg chg="addSp delSp modSp new mod ord setBg">
        <pc:chgData name="Adrien Osakwe" userId="7a3e290c-eb83-484b-8e3d-d46ef2333477" providerId="ADAL" clId="{68D50CE0-6F29-49CE-9181-508326FA075A}" dt="2024-11-18T14:09:00.512" v="11571" actId="20577"/>
        <pc:sldMkLst>
          <pc:docMk/>
          <pc:sldMk cId="1000633892" sldId="471"/>
        </pc:sldMkLst>
        <pc:spChg chg="mod">
          <ac:chgData name="Adrien Osakwe" userId="7a3e290c-eb83-484b-8e3d-d46ef2333477" providerId="ADAL" clId="{68D50CE0-6F29-49CE-9181-508326FA075A}" dt="2024-11-17T18:17:52.634" v="10655" actId="207"/>
          <ac:spMkLst>
            <pc:docMk/>
            <pc:sldMk cId="1000633892" sldId="471"/>
            <ac:spMk id="2" creationId="{2E7D397F-CE0B-EB20-A6D1-2EB5AF5A80D7}"/>
          </ac:spMkLst>
        </pc:spChg>
        <pc:spChg chg="mod">
          <ac:chgData name="Adrien Osakwe" userId="7a3e290c-eb83-484b-8e3d-d46ef2333477" providerId="ADAL" clId="{68D50CE0-6F29-49CE-9181-508326FA075A}" dt="2024-11-18T14:09:00.512" v="11571" actId="20577"/>
          <ac:spMkLst>
            <pc:docMk/>
            <pc:sldMk cId="1000633892" sldId="471"/>
            <ac:spMk id="3" creationId="{15CB0082-C2BE-0282-EF44-77975DEDF2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23" creationId="{47942995-B07F-4636-9A06-C6A104B260A8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0" creationId="{B81933D1-5615-42C7-9C0B-4EB7105CCE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2" creationId="{19C9EAEA-39D0-4B0E-A0EB-51E7B26740B1}"/>
          </ac:spMkLst>
        </pc:spChg>
        <pc:grpChg chg="add del">
          <ac:chgData name="Adrien Osakwe" userId="7a3e290c-eb83-484b-8e3d-d46ef2333477" providerId="ADAL" clId="{68D50CE0-6F29-49CE-9181-508326FA075A}" dt="2024-11-17T15:04:01.376" v="8476" actId="26606"/>
          <ac:grpSpMkLst>
            <pc:docMk/>
            <pc:sldMk cId="1000633892" sldId="471"/>
            <ac:grpSpMk id="9225" creationId="{032D8612-31EB-44CF-A1D0-14FD4C705424}"/>
          </ac:grpSpMkLst>
        </pc:grpChg>
        <pc:picChg chg="add del mod">
          <ac:chgData name="Adrien Osakwe" userId="7a3e290c-eb83-484b-8e3d-d46ef2333477" providerId="ADAL" clId="{68D50CE0-6F29-49CE-9181-508326FA075A}" dt="2024-11-17T14:34:19.944" v="6076" actId="21"/>
          <ac:picMkLst>
            <pc:docMk/>
            <pc:sldMk cId="1000633892" sldId="471"/>
            <ac:picMk id="1026" creationId="{4B9737DD-DF68-9500-CA63-977850AACB2C}"/>
          </ac:picMkLst>
        </pc:picChg>
        <pc:picChg chg="add mod">
          <ac:chgData name="Adrien Osakwe" userId="7a3e290c-eb83-484b-8e3d-d46ef2333477" providerId="ADAL" clId="{68D50CE0-6F29-49CE-9181-508326FA075A}" dt="2024-11-17T15:04:01.376" v="8476" actId="26606"/>
          <ac:picMkLst>
            <pc:docMk/>
            <pc:sldMk cId="1000633892" sldId="471"/>
            <ac:picMk id="9218" creationId="{6E410117-D63E-D18C-891D-0E74E617E39A}"/>
          </ac:picMkLst>
        </pc:picChg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  <pc:spChg chg="mod">
          <ac:chgData name="Adrien Osakwe" userId="7a3e290c-eb83-484b-8e3d-d46ef2333477" providerId="ADAL" clId="{68D50CE0-6F29-49CE-9181-508326FA075A}" dt="2024-11-17T01:26:35.034" v="3433" actId="20577"/>
          <ac:spMkLst>
            <pc:docMk/>
            <pc:sldMk cId="1014294434" sldId="472"/>
            <ac:spMk id="2" creationId="{0ED829C6-AF7C-F5FE-CA8F-012778852FCB}"/>
          </ac:spMkLst>
        </pc:spChg>
        <pc:spChg chg="mod">
          <ac:chgData name="Adrien Osakwe" userId="7a3e290c-eb83-484b-8e3d-d46ef2333477" providerId="ADAL" clId="{68D50CE0-6F29-49CE-9181-508326FA075A}" dt="2024-11-17T21:46:14.534" v="11103" actId="114"/>
          <ac:spMkLst>
            <pc:docMk/>
            <pc:sldMk cId="1014294434" sldId="472"/>
            <ac:spMk id="3" creationId="{16E61E82-8EB2-747B-1ECB-331F155BDCC0}"/>
          </ac:spMkLst>
        </pc:spChg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  <pc:spChg chg="mod">
          <ac:chgData name="Adrien Osakwe" userId="7a3e290c-eb83-484b-8e3d-d46ef2333477" providerId="ADAL" clId="{68D50CE0-6F29-49CE-9181-508326FA075A}" dt="2024-11-17T18:29:27.464" v="11099" actId="207"/>
          <ac:spMkLst>
            <pc:docMk/>
            <pc:sldMk cId="2568801290" sldId="473"/>
            <ac:spMk id="2" creationId="{2C32EAE1-FCF3-1A41-99AF-53CBF43DC162}"/>
          </ac:spMkLst>
        </pc:spChg>
        <pc:spChg chg="mod">
          <ac:chgData name="Adrien Osakwe" userId="7a3e290c-eb83-484b-8e3d-d46ef2333477" providerId="ADAL" clId="{68D50CE0-6F29-49CE-9181-508326FA075A}" dt="2024-11-17T18:29:09.412" v="11098" actId="20577"/>
          <ac:spMkLst>
            <pc:docMk/>
            <pc:sldMk cId="2568801290" sldId="473"/>
            <ac:spMk id="3" creationId="{CE7512E1-331D-8625-35ED-C480996CA327}"/>
          </ac:spMkLst>
        </pc:spChg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  <pc:spChg chg="mod">
          <ac:chgData name="Adrien Osakwe" userId="7a3e290c-eb83-484b-8e3d-d46ef2333477" providerId="ADAL" clId="{68D50CE0-6F29-49CE-9181-508326FA075A}" dt="2024-11-17T02:49:22.994" v="4695" actId="20577"/>
          <ac:spMkLst>
            <pc:docMk/>
            <pc:sldMk cId="1349864920" sldId="474"/>
            <ac:spMk id="2" creationId="{EBF7487D-A53F-301D-6ED7-D6DCC914343C}"/>
          </ac:spMkLst>
        </pc:spChg>
        <pc:spChg chg="mod">
          <ac:chgData name="Adrien Osakwe" userId="7a3e290c-eb83-484b-8e3d-d46ef2333477" providerId="ADAL" clId="{68D50CE0-6F29-49CE-9181-508326FA075A}" dt="2024-11-17T02:51:54.714" v="4932" actId="113"/>
          <ac:spMkLst>
            <pc:docMk/>
            <pc:sldMk cId="1349864920" sldId="474"/>
            <ac:spMk id="3" creationId="{3F74FF94-08DE-552A-61A1-9B03242924A7}"/>
          </ac:spMkLst>
        </pc:spChg>
        <pc:picChg chg="add mod">
          <ac:chgData name="Adrien Osakwe" userId="7a3e290c-eb83-484b-8e3d-d46ef2333477" providerId="ADAL" clId="{68D50CE0-6F29-49CE-9181-508326FA075A}" dt="2024-11-17T02:49:41.375" v="4702" actId="1076"/>
          <ac:picMkLst>
            <pc:docMk/>
            <pc:sldMk cId="1349864920" sldId="474"/>
            <ac:picMk id="5" creationId="{8DA06B96-8135-FF72-B9FF-481851FFADF1}"/>
          </ac:picMkLst>
        </pc:picChg>
        <pc:picChg chg="add mod">
          <ac:chgData name="Adrien Osakwe" userId="7a3e290c-eb83-484b-8e3d-d46ef2333477" providerId="ADAL" clId="{68D50CE0-6F29-49CE-9181-508326FA075A}" dt="2024-11-17T02:52:00.892" v="4935" actId="1076"/>
          <ac:picMkLst>
            <pc:docMk/>
            <pc:sldMk cId="1349864920" sldId="474"/>
            <ac:picMk id="6" creationId="{37BF2AB2-011C-9A13-5607-63DE72BC647B}"/>
          </ac:picMkLst>
        </pc:picChg>
        <pc:picChg chg="add mod">
          <ac:chgData name="Adrien Osakwe" userId="7a3e290c-eb83-484b-8e3d-d46ef2333477" providerId="ADAL" clId="{68D50CE0-6F29-49CE-9181-508326FA075A}" dt="2024-11-17T02:49:50.059" v="4704" actId="14100"/>
          <ac:picMkLst>
            <pc:docMk/>
            <pc:sldMk cId="1349864920" sldId="474"/>
            <ac:picMk id="3074" creationId="{32735F43-D567-9694-F480-5B042E5B517E}"/>
          </ac:picMkLst>
        </pc:picChg>
      </pc:sldChg>
      <pc:sldChg chg="addSp modSp new mod">
        <pc:chgData name="Adrien Osakwe" userId="7a3e290c-eb83-484b-8e3d-d46ef2333477" providerId="ADAL" clId="{68D50CE0-6F29-49CE-9181-508326FA075A}" dt="2024-11-17T14:36:54.798" v="6384" actId="1076"/>
        <pc:sldMkLst>
          <pc:docMk/>
          <pc:sldMk cId="443152693" sldId="475"/>
        </pc:sldMkLst>
        <pc:spChg chg="mod">
          <ac:chgData name="Adrien Osakwe" userId="7a3e290c-eb83-484b-8e3d-d46ef2333477" providerId="ADAL" clId="{68D50CE0-6F29-49CE-9181-508326FA075A}" dt="2024-11-17T14:34:15.681" v="6075" actId="27636"/>
          <ac:spMkLst>
            <pc:docMk/>
            <pc:sldMk cId="443152693" sldId="475"/>
            <ac:spMk id="2" creationId="{5568DD53-0E60-48D4-A0EE-A8930702EFE2}"/>
          </ac:spMkLst>
        </pc:spChg>
        <pc:spChg chg="mod">
          <ac:chgData name="Adrien Osakwe" userId="7a3e290c-eb83-484b-8e3d-d46ef2333477" providerId="ADAL" clId="{68D50CE0-6F29-49CE-9181-508326FA075A}" dt="2024-11-17T14:36:27.219" v="6373" actId="1076"/>
          <ac:spMkLst>
            <pc:docMk/>
            <pc:sldMk cId="443152693" sldId="475"/>
            <ac:spMk id="3" creationId="{F96E63DE-6149-CC4F-C3C8-3C7CD447355A}"/>
          </ac:spMkLst>
        </pc:spChg>
        <pc:spChg chg="add mod">
          <ac:chgData name="Adrien Osakwe" userId="7a3e290c-eb83-484b-8e3d-d46ef2333477" providerId="ADAL" clId="{68D50CE0-6F29-49CE-9181-508326FA075A}" dt="2024-11-17T14:36:54.798" v="6384" actId="1076"/>
          <ac:spMkLst>
            <pc:docMk/>
            <pc:sldMk cId="443152693" sldId="475"/>
            <ac:spMk id="4" creationId="{CCF16B3C-8FD9-EF69-6A29-E55F05E405EE}"/>
          </ac:spMkLst>
        </pc:spChg>
        <pc:picChg chg="add mod">
          <ac:chgData name="Adrien Osakwe" userId="7a3e290c-eb83-484b-8e3d-d46ef2333477" providerId="ADAL" clId="{68D50CE0-6F29-49CE-9181-508326FA075A}" dt="2024-11-17T14:34:27.023" v="6079" actId="1076"/>
          <ac:picMkLst>
            <pc:docMk/>
            <pc:sldMk cId="443152693" sldId="475"/>
            <ac:picMk id="1026" creationId="{4B9737DD-DF68-9500-CA63-977850AACB2C}"/>
          </ac:picMkLst>
        </pc:pic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  <pc:spChg chg="mod">
          <ac:chgData name="Adrien Osakwe" userId="7a3e290c-eb83-484b-8e3d-d46ef2333477" providerId="ADAL" clId="{68D50CE0-6F29-49CE-9181-508326FA075A}" dt="2024-11-17T14:55:36.663" v="7675" actId="207"/>
          <ac:spMkLst>
            <pc:docMk/>
            <pc:sldMk cId="1111533111" sldId="476"/>
            <ac:spMk id="2" creationId="{3CB0F0E6-2174-65E3-61C8-1E3952EA8ADA}"/>
          </ac:spMkLst>
        </pc:spChg>
        <pc:spChg chg="mod">
          <ac:chgData name="Adrien Osakwe" userId="7a3e290c-eb83-484b-8e3d-d46ef2333477" providerId="ADAL" clId="{68D50CE0-6F29-49CE-9181-508326FA075A}" dt="2024-11-17T14:55:45.061" v="7684" actId="20577"/>
          <ac:spMkLst>
            <pc:docMk/>
            <pc:sldMk cId="1111533111" sldId="476"/>
            <ac:spMk id="3" creationId="{F0A64017-5C25-395A-C218-6F3057E71898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8T14:07:23.745" v="11551" actId="207"/>
        <pc:sldMkLst>
          <pc:docMk/>
          <pc:sldMk cId="223799245" sldId="477"/>
        </pc:sldMkLst>
        <pc:spChg chg="mod">
          <ac:chgData name="Adrien Osakwe" userId="7a3e290c-eb83-484b-8e3d-d46ef2333477" providerId="ADAL" clId="{68D50CE0-6F29-49CE-9181-508326FA075A}" dt="2024-11-17T15:27:47.773" v="8716" actId="207"/>
          <ac:spMkLst>
            <pc:docMk/>
            <pc:sldMk cId="223799245" sldId="477"/>
            <ac:spMk id="2" creationId="{808BCC14-68F3-F3DA-4A58-275AEE872281}"/>
          </ac:spMkLst>
        </pc:spChg>
        <pc:spChg chg="mod">
          <ac:chgData name="Adrien Osakwe" userId="7a3e290c-eb83-484b-8e3d-d46ef2333477" providerId="ADAL" clId="{68D50CE0-6F29-49CE-9181-508326FA075A}" dt="2024-11-18T14:07:23.745" v="11551" actId="207"/>
          <ac:spMkLst>
            <pc:docMk/>
            <pc:sldMk cId="223799245" sldId="477"/>
            <ac:spMk id="3" creationId="{F36164D5-00EB-03F3-6584-5263738D39C2}"/>
          </ac:spMkLst>
        </pc:spChg>
        <pc:picChg chg="add mod">
          <ac:chgData name="Adrien Osakwe" userId="7a3e290c-eb83-484b-8e3d-d46ef2333477" providerId="ADAL" clId="{68D50CE0-6F29-49CE-9181-508326FA075A}" dt="2024-11-17T14:57:21.976" v="7959"/>
          <ac:picMkLst>
            <pc:docMk/>
            <pc:sldMk cId="223799245" sldId="477"/>
            <ac:picMk id="4" creationId="{44797BD3-CA3C-6F60-7112-138F58AC0E13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8T14:07:07.155" v="11550" actId="1076"/>
        <pc:sldMkLst>
          <pc:docMk/>
          <pc:sldMk cId="105873721" sldId="478"/>
        </pc:sldMkLst>
        <pc:spChg chg="mod">
          <ac:chgData name="Adrien Osakwe" userId="7a3e290c-eb83-484b-8e3d-d46ef2333477" providerId="ADAL" clId="{68D50CE0-6F29-49CE-9181-508326FA075A}" dt="2024-11-17T15:27:38.678" v="8715" actId="20577"/>
          <ac:spMkLst>
            <pc:docMk/>
            <pc:sldMk cId="105873721" sldId="478"/>
            <ac:spMk id="2" creationId="{23B2FA80-35D9-0E70-FB87-D9AAE07F1015}"/>
          </ac:spMkLst>
        </pc:spChg>
        <pc:spChg chg="del">
          <ac:chgData name="Adrien Osakwe" userId="7a3e290c-eb83-484b-8e3d-d46ef2333477" providerId="ADAL" clId="{68D50CE0-6F29-49CE-9181-508326FA075A}" dt="2024-11-17T15:27:25.795" v="8691" actId="478"/>
          <ac:spMkLst>
            <pc:docMk/>
            <pc:sldMk cId="105873721" sldId="478"/>
            <ac:spMk id="3" creationId="{19EC5903-E25A-D059-372A-A4D3E633D978}"/>
          </ac:spMkLst>
        </pc:spChg>
        <pc:spChg chg="add mod">
          <ac:chgData name="Adrien Osakwe" userId="7a3e290c-eb83-484b-8e3d-d46ef2333477" providerId="ADAL" clId="{68D50CE0-6F29-49CE-9181-508326FA075A}" dt="2024-11-18T14:07:07.155" v="11550" actId="1076"/>
          <ac:spMkLst>
            <pc:docMk/>
            <pc:sldMk cId="105873721" sldId="478"/>
            <ac:spMk id="3" creationId="{FECBCB56-A672-5EBA-677B-22AA947E175B}"/>
          </ac:spMkLst>
        </pc:spChg>
        <pc:picChg chg="add mod">
          <ac:chgData name="Adrien Osakwe" userId="7a3e290c-eb83-484b-8e3d-d46ef2333477" providerId="ADAL" clId="{68D50CE0-6F29-49CE-9181-508326FA075A}" dt="2024-11-17T21:47:43.390" v="11109" actId="1076"/>
          <ac:picMkLst>
            <pc:docMk/>
            <pc:sldMk cId="105873721" sldId="478"/>
            <ac:picMk id="7" creationId="{F9C41E97-27AB-4F05-B9F0-509BCE950699}"/>
          </ac:picMkLst>
        </pc:pic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3592411448" sldId="479"/>
        </pc:sldMkLst>
        <pc:spChg chg="mod">
          <ac:chgData name="Adrien Osakwe" userId="7a3e290c-eb83-484b-8e3d-d46ef2333477" providerId="ADAL" clId="{68D50CE0-6F29-49CE-9181-508326FA075A}" dt="2024-11-17T17:43:02.815" v="9287" actId="20577"/>
          <ac:spMkLst>
            <pc:docMk/>
            <pc:sldMk cId="3592411448" sldId="479"/>
            <ac:spMk id="2" creationId="{80FBF824-DBBC-CF0C-4577-3344C88B0281}"/>
          </ac:spMkLst>
        </pc:spChg>
        <pc:spChg chg="mod">
          <ac:chgData name="Adrien Osakwe" userId="7a3e290c-eb83-484b-8e3d-d46ef2333477" providerId="ADAL" clId="{68D50CE0-6F29-49CE-9181-508326FA075A}" dt="2024-11-17T17:48:26.902" v="9684" actId="27636"/>
          <ac:spMkLst>
            <pc:docMk/>
            <pc:sldMk cId="3592411448" sldId="479"/>
            <ac:spMk id="3" creationId="{9D4A474C-A228-17C2-D611-129C8F2401B9}"/>
          </ac:spMkLst>
        </pc:spChg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  <pc:spChg chg="mod">
          <ac:chgData name="Adrien Osakwe" userId="7a3e290c-eb83-484b-8e3d-d46ef2333477" providerId="ADAL" clId="{68D50CE0-6F29-49CE-9181-508326FA075A}" dt="2024-11-17T18:00:03.010" v="9699" actId="20577"/>
          <ac:spMkLst>
            <pc:docMk/>
            <pc:sldMk cId="1565391301" sldId="480"/>
            <ac:spMk id="2" creationId="{80EF557C-EFA1-1171-7FC6-2EC01D383E89}"/>
          </ac:spMkLst>
        </pc:spChg>
        <pc:spChg chg="mod">
          <ac:chgData name="Adrien Osakwe" userId="7a3e290c-eb83-484b-8e3d-d46ef2333477" providerId="ADAL" clId="{68D50CE0-6F29-49CE-9181-508326FA075A}" dt="2024-11-17T18:01:18.457" v="10073" actId="20577"/>
          <ac:spMkLst>
            <pc:docMk/>
            <pc:sldMk cId="1565391301" sldId="480"/>
            <ac:spMk id="3" creationId="{90BFF2A9-5CAA-481B-B4F1-BE0C276EBDB0}"/>
          </ac:spMkLst>
        </pc:spChg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  <pc:spChg chg="mod">
          <ac:chgData name="Adrien Osakwe" userId="7a3e290c-eb83-484b-8e3d-d46ef2333477" providerId="ADAL" clId="{68D50CE0-6F29-49CE-9181-508326FA075A}" dt="2024-11-17T18:07:48.952" v="10504" actId="207"/>
          <ac:spMkLst>
            <pc:docMk/>
            <pc:sldMk cId="698687254" sldId="481"/>
            <ac:spMk id="2" creationId="{B5D8FF08-AE48-AD15-4576-E2ADE32919C5}"/>
          </ac:spMkLst>
        </pc:spChg>
        <pc:spChg chg="mod">
          <ac:chgData name="Adrien Osakwe" userId="7a3e290c-eb83-484b-8e3d-d46ef2333477" providerId="ADAL" clId="{68D50CE0-6F29-49CE-9181-508326FA075A}" dt="2024-11-17T18:07:25.984" v="10503" actId="27636"/>
          <ac:spMkLst>
            <pc:docMk/>
            <pc:sldMk cId="698687254" sldId="481"/>
            <ac:spMk id="3" creationId="{CE68B171-EE8F-C071-955F-69F5EFBC60EE}"/>
          </ac:spMkLst>
        </pc:spChg>
      </pc:sldChg>
      <pc:sldChg chg="addSp delSp modSp new del">
        <pc:chgData name="Adrien Osakwe" userId="7a3e290c-eb83-484b-8e3d-d46ef2333477" providerId="ADAL" clId="{68D50CE0-6F29-49CE-9181-508326FA075A}" dt="2024-11-18T14:02:00.196" v="11536" actId="47"/>
        <pc:sldMkLst>
          <pc:docMk/>
          <pc:sldMk cId="1318502306" sldId="482"/>
        </pc:sldMkLst>
        <pc:picChg chg="add del mod">
          <ac:chgData name="Adrien Osakwe" userId="7a3e290c-eb83-484b-8e3d-d46ef2333477" providerId="ADAL" clId="{68D50CE0-6F29-49CE-9181-508326FA075A}" dt="2024-11-18T14:01:57.567" v="11535" actId="478"/>
          <ac:picMkLst>
            <pc:docMk/>
            <pc:sldMk cId="1318502306" sldId="482"/>
            <ac:picMk id="1026" creationId="{D80E448F-73D4-B169-FACA-8666A5C13DB3}"/>
          </ac:picMkLst>
        </pc:picChg>
      </pc:sldChg>
      <pc:sldChg chg="addSp new del">
        <pc:chgData name="Adrien Osakwe" userId="7a3e290c-eb83-484b-8e3d-d46ef2333477" providerId="ADAL" clId="{68D50CE0-6F29-49CE-9181-508326FA075A}" dt="2024-11-18T14:05:42.124" v="11539" actId="47"/>
        <pc:sldMkLst>
          <pc:docMk/>
          <pc:sldMk cId="2676420170" sldId="482"/>
        </pc:sldMkLst>
        <pc:picChg chg="add">
          <ac:chgData name="Adrien Osakwe" userId="7a3e290c-eb83-484b-8e3d-d46ef2333477" providerId="ADAL" clId="{68D50CE0-6F29-49CE-9181-508326FA075A}" dt="2024-11-18T14:03:46.781" v="11538"/>
          <ac:picMkLst>
            <pc:docMk/>
            <pc:sldMk cId="2676420170" sldId="482"/>
            <ac:picMk id="2050" creationId="{3FE50DD0-4BF1-289D-50AC-1AC143289A91}"/>
          </ac:picMkLst>
        </pc:picChg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  <pc:picChg chg="add mod modCrop">
          <ac:chgData name="Adrien Osakwe" userId="7a3e290c-eb83-484b-8e3d-d46ef2333477" providerId="ADAL" clId="{68D50CE0-6F29-49CE-9181-508326FA075A}" dt="2024-11-17T01:40:54.280" v="3970" actId="1076"/>
          <ac:picMkLst>
            <pc:docMk/>
            <pc:sldMasterMk cId="1449374226" sldId="2147483660"/>
            <ac:picMk id="4" creationId="{C6BB9584-8048-8FAF-5DB5-012BD3CA5CC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962563"/>
            <a:ext cx="5172904" cy="93287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Statistical Analysis in R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669245"/>
            <a:ext cx="48828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Adrien Osakwe</a:t>
            </a:r>
          </a:p>
          <a:p>
            <a:r>
              <a:rPr lang="en-CA" sz="1800" dirty="0">
                <a:latin typeface="Helvetica Light"/>
              </a:rPr>
              <a:t>November 18, 2024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makes an assumption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an assumption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7224675" y="223912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2783133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2783133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  <a:blipFill>
                <a:blip r:embed="rId2"/>
                <a:stretch>
                  <a:fillRect l="-1803" t="-330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B9418-4352-4A18-14DA-D2210AD640F5}"/>
              </a:ext>
            </a:extLst>
          </p:cNvPr>
          <p:cNvSpPr txBox="1"/>
          <p:nvPr/>
        </p:nvSpPr>
        <p:spPr>
          <a:xfrm>
            <a:off x="7216538" y="3039917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87633-8BE3-51B9-3898-18111D607817}"/>
              </a:ext>
            </a:extLst>
          </p:cNvPr>
          <p:cNvSpPr txBox="1"/>
          <p:nvPr/>
        </p:nvSpPr>
        <p:spPr>
          <a:xfrm>
            <a:off x="7306156" y="52630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Parametric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BCB56-A672-5EBA-677B-22AA947E175B}"/>
              </a:ext>
            </a:extLst>
          </p:cNvPr>
          <p:cNvSpPr txBox="1"/>
          <p:nvPr/>
        </p:nvSpPr>
        <p:spPr>
          <a:xfrm>
            <a:off x="628650" y="60464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GSEA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Bonferonni</a:t>
            </a:r>
            <a:r>
              <a:rPr lang="en-CA" dirty="0">
                <a:solidFill>
                  <a:schemeClr val="tx1"/>
                </a:solidFill>
              </a:rPr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chemeClr val="tx1"/>
                </a:solidFill>
              </a:rPr>
              <a:t>Benjamini</a:t>
            </a:r>
            <a:r>
              <a:rPr lang="en-CA" b="1" dirty="0">
                <a:solidFill>
                  <a:schemeClr val="tx1"/>
                </a:solidFill>
              </a:rPr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Found in results as </a:t>
            </a:r>
            <a:r>
              <a:rPr lang="en-CA" b="1" dirty="0">
                <a:solidFill>
                  <a:schemeClr val="tx1"/>
                </a:solidFill>
              </a:rPr>
              <a:t>FDR, p-adjusted, q-value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31" y="16829"/>
            <a:ext cx="2234169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blipFill>
                <a:blip r:embed="rId2"/>
                <a:stretch>
                  <a:fillRect l="-7087" t="-25352" r="-5315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our confidence level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33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15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6093-774D-D353-9512-85AB782D3038}"/>
              </a:ext>
            </a:extLst>
          </p:cNvPr>
          <p:cNvSpPr txBox="1"/>
          <p:nvPr/>
        </p:nvSpPr>
        <p:spPr>
          <a:xfrm>
            <a:off x="1774479" y="2811070"/>
            <a:ext cx="611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Winter 2025 Series Coming Soon!!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Manipulation/Wrangling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6111433" y="4534578"/>
            <a:ext cx="3032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endParaRPr lang="en-CA" sz="2000" dirty="0"/>
          </a:p>
          <a:p>
            <a:pPr algn="ctr"/>
            <a:r>
              <a:rPr lang="en-CA" sz="2000" dirty="0"/>
              <a:t>Larisa Morales Soto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01EA9-DEFE-B565-6F9D-CE191A19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70" y="2696143"/>
            <a:ext cx="2384966" cy="23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Manipulation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3586</TotalTime>
  <Words>1483</Words>
  <Application>Microsoft Office PowerPoint</Application>
  <PresentationFormat>On-screen Show (4:3)</PresentationFormat>
  <Paragraphs>270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Statistical Analysis in R</vt:lpstr>
      <vt:lpstr>PowerPoint Presentation</vt:lpstr>
      <vt:lpstr>PowerPoint Presentation</vt:lpstr>
      <vt:lpstr>Outline</vt:lpstr>
      <vt:lpstr>Data Manipulation</vt:lpstr>
      <vt:lpstr>Split-Apply-Combine problem</vt:lpstr>
      <vt:lpstr>Select</vt:lpstr>
      <vt:lpstr>Group by</vt:lpstr>
      <vt:lpstr>Summarize</vt:lpstr>
      <vt:lpstr>Managing Missing Data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Parametric Test</vt:lpstr>
      <vt:lpstr>Gene Set Enrichment</vt:lpstr>
      <vt:lpstr>Multiple Testing</vt:lpstr>
      <vt:lpstr>Linear Regression</vt:lpstr>
      <vt:lpstr>The Linear Model</vt:lpstr>
      <vt:lpstr>Model Assumptions</vt:lpstr>
      <vt:lpstr>Model Fitting</vt:lpstr>
      <vt:lpstr>Extensions</vt:lpstr>
      <vt:lpstr>Confidence Intervals</vt:lpstr>
      <vt:lpstr>PSA: Confidence Intervals</vt:lpstr>
      <vt:lpstr>Logistic Regression</vt:lpstr>
      <vt:lpstr>Working with categories</vt:lpstr>
      <vt:lpstr>Logistic Regression</vt:lpstr>
      <vt:lpstr>Cross-Entropy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2024-11-18T14:09:10Z</dcterms:modified>
</cp:coreProperties>
</file>