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82" r:id="rId2"/>
    <p:sldId id="316" r:id="rId3"/>
    <p:sldId id="321" r:id="rId4"/>
    <p:sldId id="338" r:id="rId5"/>
    <p:sldId id="353" r:id="rId6"/>
    <p:sldId id="415" r:id="rId7"/>
    <p:sldId id="446" r:id="rId8"/>
    <p:sldId id="448" r:id="rId9"/>
    <p:sldId id="447" r:id="rId10"/>
    <p:sldId id="454" r:id="rId11"/>
    <p:sldId id="472" r:id="rId12"/>
    <p:sldId id="450" r:id="rId13"/>
    <p:sldId id="455" r:id="rId14"/>
    <p:sldId id="465" r:id="rId15"/>
    <p:sldId id="469" r:id="rId16"/>
    <p:sldId id="467" r:id="rId17"/>
    <p:sldId id="451" r:id="rId18"/>
    <p:sldId id="457" r:id="rId19"/>
    <p:sldId id="474" r:id="rId20"/>
    <p:sldId id="470" r:id="rId21"/>
    <p:sldId id="452" r:id="rId22"/>
    <p:sldId id="460" r:id="rId23"/>
    <p:sldId id="476" r:id="rId24"/>
    <p:sldId id="459" r:id="rId25"/>
    <p:sldId id="456" r:id="rId26"/>
    <p:sldId id="462" r:id="rId27"/>
    <p:sldId id="464" r:id="rId28"/>
    <p:sldId id="479" r:id="rId29"/>
    <p:sldId id="463" r:id="rId30"/>
    <p:sldId id="478" r:id="rId31"/>
    <p:sldId id="477" r:id="rId32"/>
    <p:sldId id="471" r:id="rId33"/>
    <p:sldId id="475" r:id="rId34"/>
    <p:sldId id="453" r:id="rId35"/>
    <p:sldId id="480" r:id="rId36"/>
    <p:sldId id="458" r:id="rId37"/>
    <p:sldId id="481" r:id="rId38"/>
    <p:sldId id="473" r:id="rId39"/>
    <p:sldId id="354" r:id="rId40"/>
    <p:sldId id="468" r:id="rId41"/>
    <p:sldId id="318" r:id="rId42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69157-50F4-4BCE-8F3E-6963454F02B1}" v="64" dt="2025-02-20T17:16:50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7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9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8T20:33:31.319" v="11710" actId="20577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</pc:sldChg>
      <pc:sldChg chg="addSp delSp modSp new mod delAnim modAnim">
        <pc:chgData name="Adrien Osakwe" userId="7a3e290c-eb83-484b-8e3d-d46ef2333477" providerId="ADAL" clId="{68D50CE0-6F29-49CE-9181-508326FA075A}" dt="2024-11-18T15:42:33.675" v="11579" actId="1076"/>
        <pc:sldMkLst>
          <pc:docMk/>
          <pc:sldMk cId="401542667" sldId="455"/>
        </pc:sldMkLst>
      </pc:sldChg>
      <pc:sldChg chg="addSp delSp modSp add mod ord">
        <pc:chgData name="Adrien Osakwe" userId="7a3e290c-eb83-484b-8e3d-d46ef2333477" providerId="ADAL" clId="{68D50CE0-6F29-49CE-9181-508326FA075A}" dt="2024-11-18T17:43:38.129" v="11706" actId="20577"/>
        <pc:sldMkLst>
          <pc:docMk/>
          <pc:sldMk cId="3210398204" sldId="456"/>
        </pc:sldMkLst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</pc:sldChg>
      <pc:sldChg chg="addSp modSp new mod ord">
        <pc:chgData name="Adrien Osakwe" userId="7a3e290c-eb83-484b-8e3d-d46ef2333477" providerId="ADAL" clId="{68D50CE0-6F29-49CE-9181-508326FA075A}" dt="2024-11-18T14:06:45.705" v="11541" actId="1076"/>
        <pc:sldMkLst>
          <pc:docMk/>
          <pc:sldMk cId="3144204626" sldId="462"/>
        </pc:sldMkLst>
      </pc:sldChg>
      <pc:sldChg chg="addSp delSp modSp new mod ord">
        <pc:chgData name="Adrien Osakwe" userId="7a3e290c-eb83-484b-8e3d-d46ef2333477" providerId="ADAL" clId="{68D50CE0-6F29-49CE-9181-508326FA075A}" dt="2024-11-18T20:33:31.319" v="11710" actId="20577"/>
        <pc:sldMkLst>
          <pc:docMk/>
          <pc:sldMk cId="2867153347" sldId="463"/>
        </pc:sldMkLst>
      </pc:sldChg>
      <pc:sldChg chg="addSp modSp new mod ord">
        <pc:chgData name="Adrien Osakwe" userId="7a3e290c-eb83-484b-8e3d-d46ef2333477" providerId="ADAL" clId="{68D50CE0-6F29-49CE-9181-508326FA075A}" dt="2024-11-18T14:06:55.253" v="11544" actId="1076"/>
        <pc:sldMkLst>
          <pc:docMk/>
          <pc:sldMk cId="2149742431" sldId="464"/>
        </pc:sldMkLst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</pc:sldChg>
      <pc:sldChg chg="modSp new mod ord">
        <pc:chgData name="Adrien Osakwe" userId="7a3e290c-eb83-484b-8e3d-d46ef2333477" providerId="ADAL" clId="{68D50CE0-6F29-49CE-9181-508326FA075A}" dt="2024-11-18T16:59:18.200" v="11585"/>
        <pc:sldMkLst>
          <pc:docMk/>
          <pc:sldMk cId="760899132" sldId="467"/>
        </pc:sldMkLst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</pc:sldChg>
      <pc:sldChg chg="addSp delSp modSp new del mod ord setBg">
        <pc:chgData name="Adrien Osakwe" userId="7a3e290c-eb83-484b-8e3d-d46ef2333477" providerId="ADAL" clId="{68D50CE0-6F29-49CE-9181-508326FA075A}" dt="2024-11-18T16:59:24.384" v="11586" actId="2696"/>
        <pc:sldMkLst>
          <pc:docMk/>
          <pc:sldMk cId="1000633892" sldId="471"/>
        </pc:sldMkLst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1291056166" sldId="471"/>
        </pc:sldMkLst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</pc:sldChg>
      <pc:sldChg chg="addSp modSp new del mod ord">
        <pc:chgData name="Adrien Osakwe" userId="7a3e290c-eb83-484b-8e3d-d46ef2333477" providerId="ADAL" clId="{68D50CE0-6F29-49CE-9181-508326FA075A}" dt="2024-11-18T16:59:24.384" v="11586" actId="2696"/>
        <pc:sldMkLst>
          <pc:docMk/>
          <pc:sldMk cId="443152693" sldId="475"/>
        </pc:sldMkLst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4253093352" sldId="475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</pc:sldChg>
      <pc:sldChg chg="addSp modSp new mod ord">
        <pc:chgData name="Adrien Osakwe" userId="7a3e290c-eb83-484b-8e3d-d46ef2333477" providerId="ADAL" clId="{68D50CE0-6F29-49CE-9181-508326FA075A}" dt="2024-11-18T14:07:23.745" v="11551" actId="207"/>
        <pc:sldMkLst>
          <pc:docMk/>
          <pc:sldMk cId="223799245" sldId="477"/>
        </pc:sldMkLst>
      </pc:sldChg>
      <pc:sldChg chg="addSp delSp modSp new mod ord">
        <pc:chgData name="Adrien Osakwe" userId="7a3e290c-eb83-484b-8e3d-d46ef2333477" providerId="ADAL" clId="{68D50CE0-6F29-49CE-9181-508326FA075A}" dt="2024-11-18T14:07:07.155" v="11550" actId="1076"/>
        <pc:sldMkLst>
          <pc:docMk/>
          <pc:sldMk cId="105873721" sldId="478"/>
        </pc:sldMkLst>
      </pc:sldChg>
      <pc:sldChg chg="modSp new mod ord">
        <pc:chgData name="Adrien Osakwe" userId="7a3e290c-eb83-484b-8e3d-d46ef2333477" providerId="ADAL" clId="{68D50CE0-6F29-49CE-9181-508326FA075A}" dt="2024-11-18T17:01:12.222" v="11607" actId="20577"/>
        <pc:sldMkLst>
          <pc:docMk/>
          <pc:sldMk cId="3592411448" sldId="479"/>
        </pc:sldMkLst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</pc:sldChg>
      <pc:sldChg chg="addSp delSp modSp new del">
        <pc:chgData name="Adrien Osakwe" userId="7a3e290c-eb83-484b-8e3d-d46ef2333477" providerId="ADAL" clId="{68D50CE0-6F29-49CE-9181-508326FA075A}" dt="2024-11-18T14:02:00.196" v="11536" actId="47"/>
        <pc:sldMkLst>
          <pc:docMk/>
          <pc:sldMk cId="1318502306" sldId="482"/>
        </pc:sldMkLst>
      </pc:sldChg>
      <pc:sldChg chg="addSp new del">
        <pc:chgData name="Adrien Osakwe" userId="7a3e290c-eb83-484b-8e3d-d46ef2333477" providerId="ADAL" clId="{68D50CE0-6F29-49CE-9181-508326FA075A}" dt="2024-11-18T14:05:42.124" v="11539" actId="47"/>
        <pc:sldMkLst>
          <pc:docMk/>
          <pc:sldMk cId="2676420170" sldId="482"/>
        </pc:sldMkLst>
      </pc:sldChg>
      <pc:sldChg chg="addSp modSp new mod ord">
        <pc:chgData name="Adrien Osakwe" userId="7a3e290c-eb83-484b-8e3d-d46ef2333477" providerId="ADAL" clId="{68D50CE0-6F29-49CE-9181-508326FA075A}" dt="2024-11-18T17:40:00.061" v="11695" actId="1076"/>
        <pc:sldMkLst>
          <pc:docMk/>
          <pc:sldMk cId="3856371583" sldId="482"/>
        </pc:sldMkLst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</pc:sldMasterChg>
    </pc:docChg>
  </pc:docChgLst>
  <pc:docChgLst>
    <pc:chgData name="Adrien Osakwe" userId="7a3e290c-eb83-484b-8e3d-d46ef2333477" providerId="ADAL" clId="{ECB69157-50F4-4BCE-8F3E-6963454F02B1}"/>
    <pc:docChg chg="custSel addSld delSld modSld sldOrd">
      <pc:chgData name="Adrien Osakwe" userId="7a3e290c-eb83-484b-8e3d-d46ef2333477" providerId="ADAL" clId="{ECB69157-50F4-4BCE-8F3E-6963454F02B1}" dt="2025-02-20T17:16:50.767" v="423"/>
      <pc:docMkLst>
        <pc:docMk/>
      </pc:docMkLst>
      <pc:sldChg chg="addSp modSp mod">
        <pc:chgData name="Adrien Osakwe" userId="7a3e290c-eb83-484b-8e3d-d46ef2333477" providerId="ADAL" clId="{ECB69157-50F4-4BCE-8F3E-6963454F02B1}" dt="2025-02-19T21:16:11.328" v="111" actId="1035"/>
        <pc:sldMkLst>
          <pc:docMk/>
          <pc:sldMk cId="2389275097" sldId="316"/>
        </pc:sldMkLst>
        <pc:spChg chg="mod">
          <ac:chgData name="Adrien Osakwe" userId="7a3e290c-eb83-484b-8e3d-d46ef2333477" providerId="ADAL" clId="{ECB69157-50F4-4BCE-8F3E-6963454F02B1}" dt="2025-02-19T21:16:11.328" v="111" actId="1035"/>
          <ac:spMkLst>
            <pc:docMk/>
            <pc:sldMk cId="2389275097" sldId="316"/>
            <ac:spMk id="2" creationId="{E57E6C04-4051-B883-0FFD-0C104B795BCE}"/>
          </ac:spMkLst>
        </pc:spChg>
        <pc:spChg chg="add mod">
          <ac:chgData name="Adrien Osakwe" userId="7a3e290c-eb83-484b-8e3d-d46ef2333477" providerId="ADAL" clId="{ECB69157-50F4-4BCE-8F3E-6963454F02B1}" dt="2025-02-19T15:30:12.765" v="57"/>
          <ac:spMkLst>
            <pc:docMk/>
            <pc:sldMk cId="2389275097" sldId="316"/>
            <ac:spMk id="3" creationId="{D8008770-5BA1-55CE-818D-DC8603E44B54}"/>
          </ac:spMkLst>
        </pc:spChg>
        <pc:spChg chg="mod">
          <ac:chgData name="Adrien Osakwe" userId="7a3e290c-eb83-484b-8e3d-d46ef2333477" providerId="ADAL" clId="{ECB69157-50F4-4BCE-8F3E-6963454F02B1}" dt="2025-02-19T15:29:31.020" v="29" actId="1076"/>
          <ac:spMkLst>
            <pc:docMk/>
            <pc:sldMk cId="2389275097" sldId="316"/>
            <ac:spMk id="4" creationId="{A45C165F-BC2D-0A42-B582-A27AE4DBB9CF}"/>
          </ac:spMkLst>
        </pc:spChg>
      </pc:sldChg>
      <pc:sldChg chg="addSp delSp modSp mod">
        <pc:chgData name="Adrien Osakwe" userId="7a3e290c-eb83-484b-8e3d-d46ef2333477" providerId="ADAL" clId="{ECB69157-50F4-4BCE-8F3E-6963454F02B1}" dt="2025-02-19T15:30:37.496" v="64" actId="1076"/>
        <pc:sldMkLst>
          <pc:docMk/>
          <pc:sldMk cId="25426801" sldId="318"/>
        </pc:sldMkLst>
        <pc:picChg chg="del">
          <ac:chgData name="Adrien Osakwe" userId="7a3e290c-eb83-484b-8e3d-d46ef2333477" providerId="ADAL" clId="{ECB69157-50F4-4BCE-8F3E-6963454F02B1}" dt="2025-02-19T15:21:32.124" v="0" actId="478"/>
          <ac:picMkLst>
            <pc:docMk/>
            <pc:sldMk cId="25426801" sldId="318"/>
            <ac:picMk id="3" creationId="{4A401EA9-DEFE-B565-6F9D-CE191A197574}"/>
          </ac:picMkLst>
        </pc:picChg>
        <pc:picChg chg="add mod">
          <ac:chgData name="Adrien Osakwe" userId="7a3e290c-eb83-484b-8e3d-d46ef2333477" providerId="ADAL" clId="{ECB69157-50F4-4BCE-8F3E-6963454F02B1}" dt="2025-02-19T15:30:37.496" v="64" actId="1076"/>
          <ac:picMkLst>
            <pc:docMk/>
            <pc:sldMk cId="25426801" sldId="318"/>
            <ac:picMk id="8" creationId="{A26D50DA-518D-0AF2-D362-2940796A3E8A}"/>
          </ac:picMkLst>
        </pc:picChg>
      </pc:sldChg>
      <pc:sldChg chg="addSp delSp modSp mod">
        <pc:chgData name="Adrien Osakwe" userId="7a3e290c-eb83-484b-8e3d-d46ef2333477" providerId="ADAL" clId="{ECB69157-50F4-4BCE-8F3E-6963454F02B1}" dt="2025-02-19T15:29:05.128" v="19" actId="12788"/>
        <pc:sldMkLst>
          <pc:docMk/>
          <pc:sldMk cId="3301951615" sldId="338"/>
        </pc:sldMkLst>
        <pc:spChg chg="del">
          <ac:chgData name="Adrien Osakwe" userId="7a3e290c-eb83-484b-8e3d-d46ef2333477" providerId="ADAL" clId="{ECB69157-50F4-4BCE-8F3E-6963454F02B1}" dt="2025-02-19T15:28:49.770" v="12" actId="478"/>
          <ac:spMkLst>
            <pc:docMk/>
            <pc:sldMk cId="3301951615" sldId="338"/>
            <ac:spMk id="2" creationId="{3B626093-774D-D353-9512-85AB782D3038}"/>
          </ac:spMkLst>
        </pc:spChg>
        <pc:spChg chg="mod">
          <ac:chgData name="Adrien Osakwe" userId="7a3e290c-eb83-484b-8e3d-d46ef2333477" providerId="ADAL" clId="{ECB69157-50F4-4BCE-8F3E-6963454F02B1}" dt="2025-02-19T15:29:05.128" v="19" actId="12788"/>
          <ac:spMkLst>
            <pc:docMk/>
            <pc:sldMk cId="3301951615" sldId="338"/>
            <ac:spMk id="4" creationId="{FCD96498-6607-422D-4649-CD2575F6D567}"/>
          </ac:spMkLst>
        </pc:spChg>
        <pc:picChg chg="add mod">
          <ac:chgData name="Adrien Osakwe" userId="7a3e290c-eb83-484b-8e3d-d46ef2333477" providerId="ADAL" clId="{ECB69157-50F4-4BCE-8F3E-6963454F02B1}" dt="2025-02-19T15:29:05.128" v="19" actId="12788"/>
          <ac:picMkLst>
            <pc:docMk/>
            <pc:sldMk cId="3301951615" sldId="338"/>
            <ac:picMk id="5" creationId="{19B22BFB-B19D-2D0C-A86A-B8456CFB8D45}"/>
          </ac:picMkLst>
        </pc:picChg>
      </pc:sldChg>
      <pc:sldChg chg="modSp mod">
        <pc:chgData name="Adrien Osakwe" userId="7a3e290c-eb83-484b-8e3d-d46ef2333477" providerId="ADAL" clId="{ECB69157-50F4-4BCE-8F3E-6963454F02B1}" dt="2025-02-20T15:22:19.143" v="173" actId="6549"/>
        <pc:sldMkLst>
          <pc:docMk/>
          <pc:sldMk cId="742620507" sldId="353"/>
        </pc:sldMkLst>
        <pc:spChg chg="mod">
          <ac:chgData name="Adrien Osakwe" userId="7a3e290c-eb83-484b-8e3d-d46ef2333477" providerId="ADAL" clId="{ECB69157-50F4-4BCE-8F3E-6963454F02B1}" dt="2025-02-20T15:22:19.143" v="173" actId="6549"/>
          <ac:spMkLst>
            <pc:docMk/>
            <pc:sldMk cId="742620507" sldId="353"/>
            <ac:spMk id="3" creationId="{7D6D0FD1-C3AF-4B3B-2756-C8EC565B082F}"/>
          </ac:spMkLst>
        </pc:spChg>
        <pc:spChg chg="mod">
          <ac:chgData name="Adrien Osakwe" userId="7a3e290c-eb83-484b-8e3d-d46ef2333477" providerId="ADAL" clId="{ECB69157-50F4-4BCE-8F3E-6963454F02B1}" dt="2025-02-19T21:16:34.116" v="139" actId="20577"/>
          <ac:spMkLst>
            <pc:docMk/>
            <pc:sldMk cId="742620507" sldId="353"/>
            <ac:spMk id="4" creationId="{43578A04-C04F-7F80-6DED-12231FAA1A65}"/>
          </ac:spMkLst>
        </pc:spChg>
      </pc:sldChg>
      <pc:sldChg chg="modSp mod">
        <pc:chgData name="Adrien Osakwe" userId="7a3e290c-eb83-484b-8e3d-d46ef2333477" providerId="ADAL" clId="{ECB69157-50F4-4BCE-8F3E-6963454F02B1}" dt="2025-02-20T15:24:11.052" v="221" actId="20577"/>
        <pc:sldMkLst>
          <pc:docMk/>
          <pc:sldMk cId="1189678410" sldId="415"/>
        </pc:sldMkLst>
        <pc:spChg chg="mod">
          <ac:chgData name="Adrien Osakwe" userId="7a3e290c-eb83-484b-8e3d-d46ef2333477" providerId="ADAL" clId="{ECB69157-50F4-4BCE-8F3E-6963454F02B1}" dt="2025-02-19T21:20:03.669" v="148" actId="20577"/>
          <ac:spMkLst>
            <pc:docMk/>
            <pc:sldMk cId="1189678410" sldId="415"/>
            <ac:spMk id="2" creationId="{E961C9E1-74EF-A90A-DC4C-C0F9823CF87A}"/>
          </ac:spMkLst>
        </pc:spChg>
        <pc:spChg chg="mod">
          <ac:chgData name="Adrien Osakwe" userId="7a3e290c-eb83-484b-8e3d-d46ef2333477" providerId="ADAL" clId="{ECB69157-50F4-4BCE-8F3E-6963454F02B1}" dt="2025-02-20T15:24:11.052" v="221" actId="20577"/>
          <ac:spMkLst>
            <pc:docMk/>
            <pc:sldMk cId="1189678410" sldId="415"/>
            <ac:spMk id="5" creationId="{B5C65067-8301-83CF-6944-C733754CC10E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7015343" sldId="450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783639537" sldId="451"/>
        </pc:sldMkLst>
      </pc:sldChg>
      <pc:sldChg chg="modSp mod ord modAnim">
        <pc:chgData name="Adrien Osakwe" userId="7a3e290c-eb83-484b-8e3d-d46ef2333477" providerId="ADAL" clId="{ECB69157-50F4-4BCE-8F3E-6963454F02B1}" dt="2025-02-20T15:33:43.536" v="229"/>
        <pc:sldMkLst>
          <pc:docMk/>
          <pc:sldMk cId="401542667" sldId="455"/>
        </pc:sldMkLst>
        <pc:spChg chg="mod">
          <ac:chgData name="Adrien Osakwe" userId="7a3e290c-eb83-484b-8e3d-d46ef2333477" providerId="ADAL" clId="{ECB69157-50F4-4BCE-8F3E-6963454F02B1}" dt="2025-02-20T15:33:07.881" v="224" actId="113"/>
          <ac:spMkLst>
            <pc:docMk/>
            <pc:sldMk cId="401542667" sldId="455"/>
            <ac:spMk id="3" creationId="{8DB4E871-E104-6882-2745-47F74AF22706}"/>
          </ac:spMkLst>
        </pc:spChg>
      </pc:sldChg>
      <pc:sldChg chg="modSp">
        <pc:chgData name="Adrien Osakwe" userId="7a3e290c-eb83-484b-8e3d-d46ef2333477" providerId="ADAL" clId="{ECB69157-50F4-4BCE-8F3E-6963454F02B1}" dt="2025-02-20T17:16:50.767" v="423"/>
        <pc:sldMkLst>
          <pc:docMk/>
          <pc:sldMk cId="3210398204" sldId="456"/>
        </pc:sldMkLst>
        <pc:spChg chg="mod">
          <ac:chgData name="Adrien Osakwe" userId="7a3e290c-eb83-484b-8e3d-d46ef2333477" providerId="ADAL" clId="{ECB69157-50F4-4BCE-8F3E-6963454F02B1}" dt="2025-02-20T17:16:50.767" v="423"/>
          <ac:spMkLst>
            <pc:docMk/>
            <pc:sldMk cId="3210398204" sldId="456"/>
            <ac:spMk id="4" creationId="{9E790FD7-4718-14B8-CF46-983DA0125014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1657585528" sldId="457"/>
        </pc:sldMkLst>
      </pc:sldChg>
      <pc:sldChg chg="modSp mod">
        <pc:chgData name="Adrien Osakwe" userId="7a3e290c-eb83-484b-8e3d-d46ef2333477" providerId="ADAL" clId="{ECB69157-50F4-4BCE-8F3E-6963454F02B1}" dt="2025-02-20T16:55:46.819" v="359" actId="20577"/>
        <pc:sldMkLst>
          <pc:docMk/>
          <pc:sldMk cId="1864357679" sldId="460"/>
        </pc:sldMkLst>
        <pc:spChg chg="mod">
          <ac:chgData name="Adrien Osakwe" userId="7a3e290c-eb83-484b-8e3d-d46ef2333477" providerId="ADAL" clId="{ECB69157-50F4-4BCE-8F3E-6963454F02B1}" dt="2025-02-20T16:55:46.819" v="359" actId="20577"/>
          <ac:spMkLst>
            <pc:docMk/>
            <pc:sldMk cId="1864357679" sldId="460"/>
            <ac:spMk id="3" creationId="{B85FFC6A-938B-0A41-DFA2-95110E417B0B}"/>
          </ac:spMkLst>
        </pc:spChg>
      </pc:sldChg>
      <pc:sldChg chg="modSp mod">
        <pc:chgData name="Adrien Osakwe" userId="7a3e290c-eb83-484b-8e3d-d46ef2333477" providerId="ADAL" clId="{ECB69157-50F4-4BCE-8F3E-6963454F02B1}" dt="2025-02-20T16:57:01.105" v="376" actId="27636"/>
        <pc:sldMkLst>
          <pc:docMk/>
          <pc:sldMk cId="3144204626" sldId="462"/>
        </pc:sldMkLst>
        <pc:spChg chg="mod">
          <ac:chgData name="Adrien Osakwe" userId="7a3e290c-eb83-484b-8e3d-d46ef2333477" providerId="ADAL" clId="{ECB69157-50F4-4BCE-8F3E-6963454F02B1}" dt="2025-02-20T16:57:01.105" v="376" actId="27636"/>
          <ac:spMkLst>
            <pc:docMk/>
            <pc:sldMk cId="3144204626" sldId="462"/>
            <ac:spMk id="3" creationId="{7A07AE36-5E06-9DEF-ECA1-F930F4750B71}"/>
          </ac:spMkLst>
        </pc:spChg>
      </pc:sldChg>
      <pc:sldChg chg="modSp mod">
        <pc:chgData name="Adrien Osakwe" userId="7a3e290c-eb83-484b-8e3d-d46ef2333477" providerId="ADAL" clId="{ECB69157-50F4-4BCE-8F3E-6963454F02B1}" dt="2025-02-20T05:18:29.174" v="172" actId="207"/>
        <pc:sldMkLst>
          <pc:docMk/>
          <pc:sldMk cId="2149742431" sldId="464"/>
        </pc:sldMkLst>
        <pc:spChg chg="mod">
          <ac:chgData name="Adrien Osakwe" userId="7a3e290c-eb83-484b-8e3d-d46ef2333477" providerId="ADAL" clId="{ECB69157-50F4-4BCE-8F3E-6963454F02B1}" dt="2025-02-20T05:18:29.174" v="172" actId="207"/>
          <ac:spMkLst>
            <pc:docMk/>
            <pc:sldMk cId="2149742431" sldId="464"/>
            <ac:spMk id="2" creationId="{9BB2392C-D5C3-6070-375F-D3562B7D26F1}"/>
          </ac:spMkLst>
        </pc:spChg>
      </pc:sldChg>
      <pc:sldChg chg="modSp mod ord modAnim">
        <pc:chgData name="Adrien Osakwe" userId="7a3e290c-eb83-484b-8e3d-d46ef2333477" providerId="ADAL" clId="{ECB69157-50F4-4BCE-8F3E-6963454F02B1}" dt="2025-02-20T15:36:14.490" v="245" actId="14100"/>
        <pc:sldMkLst>
          <pc:docMk/>
          <pc:sldMk cId="545663224" sldId="465"/>
        </pc:sldMkLst>
        <pc:spChg chg="mod">
          <ac:chgData name="Adrien Osakwe" userId="7a3e290c-eb83-484b-8e3d-d46ef2333477" providerId="ADAL" clId="{ECB69157-50F4-4BCE-8F3E-6963454F02B1}" dt="2025-02-20T15:36:14.490" v="245" actId="14100"/>
          <ac:spMkLst>
            <pc:docMk/>
            <pc:sldMk cId="545663224" sldId="465"/>
            <ac:spMk id="4" creationId="{8B78D07E-1C6C-0831-19C7-1C1A848E098A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760899132" sldId="467"/>
        </pc:sldMkLst>
      </pc:sldChg>
      <pc:sldChg chg="addSp modSp mod ord">
        <pc:chgData name="Adrien Osakwe" userId="7a3e290c-eb83-484b-8e3d-d46ef2333477" providerId="ADAL" clId="{ECB69157-50F4-4BCE-8F3E-6963454F02B1}" dt="2025-02-20T15:40:39.652" v="350" actId="20577"/>
        <pc:sldMkLst>
          <pc:docMk/>
          <pc:sldMk cId="3319858475" sldId="469"/>
        </pc:sldMkLst>
        <pc:spChg chg="mod">
          <ac:chgData name="Adrien Osakwe" userId="7a3e290c-eb83-484b-8e3d-d46ef2333477" providerId="ADAL" clId="{ECB69157-50F4-4BCE-8F3E-6963454F02B1}" dt="2025-02-20T15:40:39.652" v="350" actId="20577"/>
          <ac:spMkLst>
            <pc:docMk/>
            <pc:sldMk cId="3319858475" sldId="469"/>
            <ac:spMk id="3" creationId="{E94F0D39-2848-DE9F-D2ED-AF4FACF6AC2C}"/>
          </ac:spMkLst>
        </pc:spChg>
        <pc:spChg chg="add mod">
          <ac:chgData name="Adrien Osakwe" userId="7a3e290c-eb83-484b-8e3d-d46ef2333477" providerId="ADAL" clId="{ECB69157-50F4-4BCE-8F3E-6963454F02B1}" dt="2025-02-20T15:39:51.942" v="269" actId="20577"/>
          <ac:spMkLst>
            <pc:docMk/>
            <pc:sldMk cId="3319858475" sldId="469"/>
            <ac:spMk id="5" creationId="{BDCC88E7-3802-0EBA-6237-309580EAD2C7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2039326999" sldId="470"/>
        </pc:sldMkLst>
      </pc:sldChg>
      <pc:sldChg chg="modSp modAnim">
        <pc:chgData name="Adrien Osakwe" userId="7a3e290c-eb83-484b-8e3d-d46ef2333477" providerId="ADAL" clId="{ECB69157-50F4-4BCE-8F3E-6963454F02B1}" dt="2025-02-20T15:32:40.112" v="222" actId="113"/>
        <pc:sldMkLst>
          <pc:docMk/>
          <pc:sldMk cId="1014294434" sldId="472"/>
        </pc:sldMkLst>
        <pc:spChg chg="mod">
          <ac:chgData name="Adrien Osakwe" userId="7a3e290c-eb83-484b-8e3d-d46ef2333477" providerId="ADAL" clId="{ECB69157-50F4-4BCE-8F3E-6963454F02B1}" dt="2025-02-20T15:32:40.112" v="222" actId="113"/>
          <ac:spMkLst>
            <pc:docMk/>
            <pc:sldMk cId="1014294434" sldId="472"/>
            <ac:spMk id="3" creationId="{16E61E82-8EB2-747B-1ECB-331F155BDCC0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1349864920" sldId="474"/>
        </pc:sldMkLst>
      </pc:sldChg>
      <pc:sldChg chg="modSp mod">
        <pc:chgData name="Adrien Osakwe" userId="7a3e290c-eb83-484b-8e3d-d46ef2333477" providerId="ADAL" clId="{ECB69157-50F4-4BCE-8F3E-6963454F02B1}" dt="2025-02-19T21:46:45.484" v="169" actId="27636"/>
        <pc:sldMkLst>
          <pc:docMk/>
          <pc:sldMk cId="4253093352" sldId="475"/>
        </pc:sldMkLst>
        <pc:spChg chg="mod">
          <ac:chgData name="Adrien Osakwe" userId="7a3e290c-eb83-484b-8e3d-d46ef2333477" providerId="ADAL" clId="{ECB69157-50F4-4BCE-8F3E-6963454F02B1}" dt="2025-02-19T21:46:45.484" v="169" actId="27636"/>
          <ac:spMkLst>
            <pc:docMk/>
            <pc:sldMk cId="4253093352" sldId="475"/>
            <ac:spMk id="2" creationId="{5568DD53-0E60-48D4-A0EE-A8930702EFE2}"/>
          </ac:spMkLst>
        </pc:spChg>
      </pc:sldChg>
      <pc:sldChg chg="modSp mod">
        <pc:chgData name="Adrien Osakwe" userId="7a3e290c-eb83-484b-8e3d-d46ef2333477" providerId="ADAL" clId="{ECB69157-50F4-4BCE-8F3E-6963454F02B1}" dt="2025-02-20T17:10:03.013" v="409" actId="6549"/>
        <pc:sldMkLst>
          <pc:docMk/>
          <pc:sldMk cId="3592411448" sldId="479"/>
        </pc:sldMkLst>
        <pc:spChg chg="mod">
          <ac:chgData name="Adrien Osakwe" userId="7a3e290c-eb83-484b-8e3d-d46ef2333477" providerId="ADAL" clId="{ECB69157-50F4-4BCE-8F3E-6963454F02B1}" dt="2025-02-20T05:18:26.134" v="171" actId="207"/>
          <ac:spMkLst>
            <pc:docMk/>
            <pc:sldMk cId="3592411448" sldId="479"/>
            <ac:spMk id="2" creationId="{80FBF824-DBBC-CF0C-4577-3344C88B0281}"/>
          </ac:spMkLst>
        </pc:spChg>
        <pc:spChg chg="mod">
          <ac:chgData name="Adrien Osakwe" userId="7a3e290c-eb83-484b-8e3d-d46ef2333477" providerId="ADAL" clId="{ECB69157-50F4-4BCE-8F3E-6963454F02B1}" dt="2025-02-20T17:10:03.013" v="409" actId="6549"/>
          <ac:spMkLst>
            <pc:docMk/>
            <pc:sldMk cId="3592411448" sldId="479"/>
            <ac:spMk id="3" creationId="{9D4A474C-A228-17C2-D611-129C8F2401B9}"/>
          </ac:spMkLst>
        </pc:spChg>
      </pc:sldChg>
      <pc:sldChg chg="modSp new del mod">
        <pc:chgData name="Adrien Osakwe" userId="7a3e290c-eb83-484b-8e3d-d46ef2333477" providerId="ADAL" clId="{ECB69157-50F4-4BCE-8F3E-6963454F02B1}" dt="2025-02-20T05:18:18.657" v="170" actId="47"/>
        <pc:sldMkLst>
          <pc:docMk/>
          <pc:sldMk cId="2832036324" sldId="483"/>
        </pc:sldMkLst>
        <pc:spChg chg="mod">
          <ac:chgData name="Adrien Osakwe" userId="7a3e290c-eb83-484b-8e3d-d46ef2333477" providerId="ADAL" clId="{ECB69157-50F4-4BCE-8F3E-6963454F02B1}" dt="2025-02-19T21:45:47.574" v="162" actId="113"/>
          <ac:spMkLst>
            <pc:docMk/>
            <pc:sldMk cId="2832036324" sldId="483"/>
            <ac:spMk id="2" creationId="{3D86446E-AA24-E8BD-CAD2-9252B1720D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osakwe/QLS-MiCM-StatsIn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B119-6782-CBD8-8DCB-F8C750D6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961"/>
            <a:ext cx="8515350" cy="1623768"/>
          </a:xfrm>
        </p:spPr>
        <p:txBody>
          <a:bodyPr>
            <a:noAutofit/>
          </a:bodyPr>
          <a:lstStyle/>
          <a:p>
            <a:r>
              <a:rPr lang="en-CA" sz="3200" b="1" dirty="0"/>
              <a:t>Workshop materials</a:t>
            </a:r>
            <a:br>
              <a:rPr lang="en-CA" sz="3200" dirty="0"/>
            </a:br>
            <a:r>
              <a:rPr lang="en-CA" sz="3200" dirty="0">
                <a:hlinkClick r:id="rId2"/>
              </a:rPr>
              <a:t>https://github.com/aosakwe/QLS-MiCM-StatsInR</a:t>
            </a:r>
            <a:br>
              <a:rPr lang="en-CA" sz="3200" dirty="0"/>
            </a:br>
            <a:r>
              <a:rPr lang="en-CA" sz="3200" dirty="0"/>
              <a:t>use ‘git clone’ command OR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65435-E321-F1CB-1294-E328B9D7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6265"/>
            <a:ext cx="5023413" cy="2000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499DC-B646-041D-AB5B-5652FFE5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55" y="3370006"/>
            <a:ext cx="2705866" cy="250748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3049C4C-2759-E54C-A73F-83294D1CDA12}"/>
              </a:ext>
            </a:extLst>
          </p:cNvPr>
          <p:cNvSpPr/>
          <p:nvPr/>
        </p:nvSpPr>
        <p:spPr>
          <a:xfrm>
            <a:off x="4572000" y="3134731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30DAE32-AB64-A8B6-158D-C7D97C079AE6}"/>
              </a:ext>
            </a:extLst>
          </p:cNvPr>
          <p:cNvSpPr/>
          <p:nvPr/>
        </p:nvSpPr>
        <p:spPr>
          <a:xfrm rot="16026986">
            <a:off x="5939266" y="5406929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7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b="1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</a:t>
            </a:r>
            <a:r>
              <a:rPr lang="en-CA" b="1" dirty="0"/>
              <a:t>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HelveticaNeue"/>
              </a:rPr>
              <a:t>Credit: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blipFill>
                <a:blip r:embed="rId2"/>
                <a:stretch>
                  <a:fillRect l="-175" t="-28169" r="-3152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Probabilistic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/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sz="180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CA" sz="1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Normal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1800" i="1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CA" sz="18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1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71" y="2365738"/>
            <a:ext cx="5737058" cy="2126524"/>
          </a:xfrm>
        </p:spPr>
        <p:txBody>
          <a:bodyPr>
            <a:noAutofit/>
          </a:bodyPr>
          <a:lstStyle/>
          <a:p>
            <a:pPr algn="ctr"/>
            <a:r>
              <a:rPr lang="en-CA" sz="7200" dirty="0">
                <a:latin typeface="Helvetica"/>
                <a:cs typeface="Helvetica"/>
              </a:rPr>
              <a:t>Statistical Analysis in R</a:t>
            </a:r>
            <a:endParaRPr lang="en-CA" sz="7200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044561"/>
            <a:ext cx="488289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dirty="0">
                <a:latin typeface="Helvetica Light"/>
              </a:rPr>
              <a:t>Workshop Lead: Adrien Osakwe</a:t>
            </a:r>
          </a:p>
          <a:p>
            <a:r>
              <a:rPr lang="en-CA" sz="2400" dirty="0">
                <a:latin typeface="Helvetica Light"/>
              </a:rPr>
              <a:t>Facilitator: Bangli Cao</a:t>
            </a:r>
          </a:p>
          <a:p>
            <a:r>
              <a:rPr lang="en-CA" sz="2400" dirty="0">
                <a:latin typeface="Helvetica Light"/>
              </a:rPr>
              <a:t>February 20, 2025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8008770-5BA1-55CE-818D-DC8603E44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 assumptions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assumptions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7224675" y="223912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1443087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1443087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8766" y="2243015"/>
                <a:ext cx="4835199" cy="38711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 - 0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6" y="2243015"/>
                <a:ext cx="4835199" cy="3871182"/>
              </a:xfrm>
              <a:blipFill>
                <a:blip r:embed="rId2"/>
                <a:stretch>
                  <a:fillRect l="-1637" t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B9418-4352-4A18-14DA-D2210AD640F5}"/>
              </a:ext>
            </a:extLst>
          </p:cNvPr>
          <p:cNvSpPr txBox="1"/>
          <p:nvPr/>
        </p:nvSpPr>
        <p:spPr>
          <a:xfrm>
            <a:off x="7216538" y="3039917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87633-8BE3-51B9-3898-18111D607817}"/>
              </a:ext>
            </a:extLst>
          </p:cNvPr>
          <p:cNvSpPr txBox="1"/>
          <p:nvPr/>
        </p:nvSpPr>
        <p:spPr>
          <a:xfrm>
            <a:off x="7306156" y="52630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(mean sum of squares)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Non-Parametric </a:t>
            </a:r>
            <a:r>
              <a:rPr lang="en-CA" dirty="0"/>
              <a:t>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BCB56-A672-5EBA-677B-22AA947E175B}"/>
              </a:ext>
            </a:extLst>
          </p:cNvPr>
          <p:cNvSpPr txBox="1"/>
          <p:nvPr/>
        </p:nvSpPr>
        <p:spPr>
          <a:xfrm>
            <a:off x="628650" y="60464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GSEA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Bonferonni</a:t>
            </a:r>
            <a:r>
              <a:rPr lang="en-CA" dirty="0">
                <a:solidFill>
                  <a:schemeClr val="tx1"/>
                </a:solidFill>
              </a:rPr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chemeClr val="tx1"/>
                </a:solidFill>
              </a:rPr>
              <a:t>Benjamini</a:t>
            </a:r>
            <a:r>
              <a:rPr lang="en-CA" b="1" dirty="0">
                <a:solidFill>
                  <a:schemeClr val="tx1"/>
                </a:solidFill>
              </a:rPr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Found in results as </a:t>
            </a:r>
            <a:r>
              <a:rPr lang="en-CA" b="1" dirty="0">
                <a:solidFill>
                  <a:schemeClr val="tx1"/>
                </a:solidFill>
              </a:rPr>
              <a:t>FDR, p-adjusted, q-value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our confidence level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5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093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688482" y="1295601"/>
            <a:ext cx="37670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2BFB-B19D-2D0C-A86A-B8456CFB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96" y="2049765"/>
            <a:ext cx="6955808" cy="32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A26D50DA-518D-0AF2-D362-2940796A3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1" y="2720175"/>
            <a:ext cx="2399112" cy="23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5522615" y="4534578"/>
            <a:ext cx="3621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 - McGill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r>
              <a:rPr lang="en-CA" sz="2000" dirty="0"/>
              <a:t> - Brown</a:t>
            </a:r>
          </a:p>
          <a:p>
            <a:pPr algn="ctr"/>
            <a:r>
              <a:rPr lang="en-CA" sz="2000" dirty="0"/>
              <a:t>Larisa Morales Soto - HMS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Wrangling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for how to deal with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1518</Words>
  <Application>Microsoft Office PowerPoint</Application>
  <PresentationFormat>On-screen Show (4:3)</PresentationFormat>
  <Paragraphs>273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Workshop materials https://github.com/aosakwe/QLS-MiCM-StatsInR use ‘git clone’ command OR </vt:lpstr>
      <vt:lpstr>Statistical Analysis in R</vt:lpstr>
      <vt:lpstr>PowerPoint Presentation</vt:lpstr>
      <vt:lpstr>PowerPoint Presentation</vt:lpstr>
      <vt:lpstr>Outline</vt:lpstr>
      <vt:lpstr>Data Wrangling</vt:lpstr>
      <vt:lpstr>Split-Apply-Combine problem</vt:lpstr>
      <vt:lpstr>Select</vt:lpstr>
      <vt:lpstr>Group by</vt:lpstr>
      <vt:lpstr>Summarize</vt:lpstr>
      <vt:lpstr>Managing Missing Data</vt:lpstr>
      <vt:lpstr>Linear Regression</vt:lpstr>
      <vt:lpstr>The Linear Model</vt:lpstr>
      <vt:lpstr>Model Assumptions</vt:lpstr>
      <vt:lpstr>Model Fitting</vt:lpstr>
      <vt:lpstr>Extensions</vt:lpstr>
      <vt:lpstr>Logistic Regression</vt:lpstr>
      <vt:lpstr>Working with categories</vt:lpstr>
      <vt:lpstr>Logistic Regression</vt:lpstr>
      <vt:lpstr>Cross-Entropy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Non-Parametric Test</vt:lpstr>
      <vt:lpstr>Gene Set Enrichment</vt:lpstr>
      <vt:lpstr>Multiple Testing</vt:lpstr>
      <vt:lpstr>Confidence Intervals</vt:lpstr>
      <vt:lpstr>PSA: Confidence Intervals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2025-02-20T17:16:53Z</dcterms:modified>
</cp:coreProperties>
</file>