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 id="2147484192" r:id="rId2"/>
    <p:sldMasterId id="2147484994" r:id="rId3"/>
  </p:sldMasterIdLst>
  <p:notesMasterIdLst>
    <p:notesMasterId r:id="rId17"/>
  </p:notesMasterIdLst>
  <p:handoutMasterIdLst>
    <p:handoutMasterId r:id="rId18"/>
  </p:handoutMasterIdLst>
  <p:sldIdLst>
    <p:sldId id="1073" r:id="rId4"/>
    <p:sldId id="1074" r:id="rId5"/>
    <p:sldId id="1075" r:id="rId6"/>
    <p:sldId id="1076" r:id="rId7"/>
    <p:sldId id="1077" r:id="rId8"/>
    <p:sldId id="1078" r:id="rId9"/>
    <p:sldId id="1079" r:id="rId10"/>
    <p:sldId id="1080" r:id="rId11"/>
    <p:sldId id="1081" r:id="rId12"/>
    <p:sldId id="1082" r:id="rId13"/>
    <p:sldId id="1088" r:id="rId14"/>
    <p:sldId id="1085" r:id="rId15"/>
    <p:sldId id="1089" r:id="rId16"/>
  </p:sldIdLst>
  <p:sldSz cx="9144000" cy="5143500" type="screen16x9"/>
  <p:notesSz cx="6858000" cy="9144000"/>
  <p:defaultTextStyle>
    <a:defPPr>
      <a:defRPr lang="en-US"/>
    </a:defPPr>
    <a:lvl1pPr marL="0" algn="l" defTabSz="457002" rtl="0" eaLnBrk="1" latinLnBrk="0" hangingPunct="1">
      <a:defRPr sz="1800" kern="1200">
        <a:solidFill>
          <a:schemeClr val="tx1"/>
        </a:solidFill>
        <a:latin typeface="+mn-lt"/>
        <a:ea typeface="+mn-ea"/>
        <a:cs typeface="+mn-cs"/>
      </a:defRPr>
    </a:lvl1pPr>
    <a:lvl2pPr marL="457002" algn="l" defTabSz="457002" rtl="0" eaLnBrk="1" latinLnBrk="0" hangingPunct="1">
      <a:defRPr sz="1800" kern="1200">
        <a:solidFill>
          <a:schemeClr val="tx1"/>
        </a:solidFill>
        <a:latin typeface="+mn-lt"/>
        <a:ea typeface="+mn-ea"/>
        <a:cs typeface="+mn-cs"/>
      </a:defRPr>
    </a:lvl2pPr>
    <a:lvl3pPr marL="914003" algn="l" defTabSz="457002" rtl="0" eaLnBrk="1" latinLnBrk="0" hangingPunct="1">
      <a:defRPr sz="1800" kern="1200">
        <a:solidFill>
          <a:schemeClr val="tx1"/>
        </a:solidFill>
        <a:latin typeface="+mn-lt"/>
        <a:ea typeface="+mn-ea"/>
        <a:cs typeface="+mn-cs"/>
      </a:defRPr>
    </a:lvl3pPr>
    <a:lvl4pPr marL="1371005" algn="l" defTabSz="457002" rtl="0" eaLnBrk="1" latinLnBrk="0" hangingPunct="1">
      <a:defRPr sz="1800" kern="1200">
        <a:solidFill>
          <a:schemeClr val="tx1"/>
        </a:solidFill>
        <a:latin typeface="+mn-lt"/>
        <a:ea typeface="+mn-ea"/>
        <a:cs typeface="+mn-cs"/>
      </a:defRPr>
    </a:lvl4pPr>
    <a:lvl5pPr marL="1828006" algn="l" defTabSz="457002" rtl="0" eaLnBrk="1" latinLnBrk="0" hangingPunct="1">
      <a:defRPr sz="1800" kern="1200">
        <a:solidFill>
          <a:schemeClr val="tx1"/>
        </a:solidFill>
        <a:latin typeface="+mn-lt"/>
        <a:ea typeface="+mn-ea"/>
        <a:cs typeface="+mn-cs"/>
      </a:defRPr>
    </a:lvl5pPr>
    <a:lvl6pPr marL="2285006" algn="l" defTabSz="457002" rtl="0" eaLnBrk="1" latinLnBrk="0" hangingPunct="1">
      <a:defRPr sz="1800" kern="1200">
        <a:solidFill>
          <a:schemeClr val="tx1"/>
        </a:solidFill>
        <a:latin typeface="+mn-lt"/>
        <a:ea typeface="+mn-ea"/>
        <a:cs typeface="+mn-cs"/>
      </a:defRPr>
    </a:lvl6pPr>
    <a:lvl7pPr marL="2742011" algn="l" defTabSz="457002" rtl="0" eaLnBrk="1" latinLnBrk="0" hangingPunct="1">
      <a:defRPr sz="1800" kern="1200">
        <a:solidFill>
          <a:schemeClr val="tx1"/>
        </a:solidFill>
        <a:latin typeface="+mn-lt"/>
        <a:ea typeface="+mn-ea"/>
        <a:cs typeface="+mn-cs"/>
      </a:defRPr>
    </a:lvl7pPr>
    <a:lvl8pPr marL="3199011" algn="l" defTabSz="457002" rtl="0" eaLnBrk="1" latinLnBrk="0" hangingPunct="1">
      <a:defRPr sz="1800" kern="1200">
        <a:solidFill>
          <a:schemeClr val="tx1"/>
        </a:solidFill>
        <a:latin typeface="+mn-lt"/>
        <a:ea typeface="+mn-ea"/>
        <a:cs typeface="+mn-cs"/>
      </a:defRPr>
    </a:lvl8pPr>
    <a:lvl9pPr marL="3656011" algn="l" defTabSz="45700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
          <p15:clr>
            <a:srgbClr val="A4A3A4"/>
          </p15:clr>
        </p15:guide>
        <p15:guide id="2" orient="horz" pos="3012">
          <p15:clr>
            <a:srgbClr val="A4A3A4"/>
          </p15:clr>
        </p15:guide>
        <p15:guide id="3" orient="horz" pos="2726">
          <p15:clr>
            <a:srgbClr val="A4A3A4"/>
          </p15:clr>
        </p15:guide>
        <p15:guide id="4" orient="horz" pos="538">
          <p15:clr>
            <a:srgbClr val="A4A3A4"/>
          </p15:clr>
        </p15:guide>
        <p15:guide id="5" orient="horz" pos="366">
          <p15:clr>
            <a:srgbClr val="A4A3A4"/>
          </p15:clr>
        </p15:guide>
        <p15:guide id="6" orient="horz" pos="1622">
          <p15:clr>
            <a:srgbClr val="A4A3A4"/>
          </p15:clr>
        </p15:guide>
        <p15:guide id="7" orient="horz" pos="814">
          <p15:clr>
            <a:srgbClr val="A4A3A4"/>
          </p15:clr>
        </p15:guide>
        <p15:guide id="8" orient="horz" pos="2426">
          <p15:clr>
            <a:srgbClr val="A4A3A4"/>
          </p15:clr>
        </p15:guide>
        <p15:guide id="9" pos="232">
          <p15:clr>
            <a:srgbClr val="A4A3A4"/>
          </p15:clr>
        </p15:guide>
        <p15:guide id="10" pos="5530">
          <p15:clr>
            <a:srgbClr val="A4A3A4"/>
          </p15:clr>
        </p15:guide>
        <p15:guide id="11" pos="2880">
          <p15:clr>
            <a:srgbClr val="A4A3A4"/>
          </p15:clr>
        </p15:guide>
        <p15:guide id="12" pos="1501">
          <p15:clr>
            <a:srgbClr val="A4A3A4"/>
          </p15:clr>
        </p15:guide>
        <p15:guide id="13" pos="42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4CA90C"/>
    <a:srgbClr val="0078A8"/>
    <a:srgbClr val="FF33CC"/>
    <a:srgbClr val="007A3E"/>
    <a:srgbClr val="008080"/>
    <a:srgbClr val="FFFFFF"/>
    <a:srgbClr val="FFCC00"/>
    <a:srgbClr val="C5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2" autoAdjust="0"/>
    <p:restoredTop sz="90328" autoAdjust="0"/>
  </p:normalViewPr>
  <p:slideViewPr>
    <p:cSldViewPr snapToGrid="0">
      <p:cViewPr varScale="1">
        <p:scale>
          <a:sx n="132" d="100"/>
          <a:sy n="132" d="100"/>
        </p:scale>
        <p:origin x="534" y="108"/>
      </p:cViewPr>
      <p:guideLst>
        <p:guide orient="horz" pos="237"/>
        <p:guide orient="horz" pos="3012"/>
        <p:guide orient="horz" pos="2726"/>
        <p:guide orient="horz" pos="538"/>
        <p:guide orient="horz" pos="366"/>
        <p:guide orient="horz" pos="1622"/>
        <p:guide orient="horz" pos="814"/>
        <p:guide orient="horz" pos="2426"/>
        <p:guide pos="232"/>
        <p:guide pos="5530"/>
        <p:guide pos="2880"/>
        <p:guide pos="1501"/>
        <p:guide pos="42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2016"/>
    </p:cViewPr>
  </p:sorterViewPr>
  <p:notesViewPr>
    <p:cSldViewPr snapToGrid="0">
      <p:cViewPr varScale="1">
        <p:scale>
          <a:sx n="84" d="100"/>
          <a:sy n="84" d="100"/>
        </p:scale>
        <p:origin x="-380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pPr/>
              <a:t>9/3/2018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pPr/>
              <a:t>‹#›</a:t>
            </a:fld>
            <a:endParaRPr lang="en-US"/>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pPr/>
              <a:t>9/3/2018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pPr/>
              <a:t>‹#›</a:t>
            </a:fld>
            <a:endParaRPr lang="en-US"/>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002" rtl="0" eaLnBrk="1" latinLnBrk="0" hangingPunct="1">
      <a:defRPr sz="1200" kern="1200">
        <a:solidFill>
          <a:schemeClr val="tx1"/>
        </a:solidFill>
        <a:latin typeface="+mn-lt"/>
        <a:ea typeface="+mn-ea"/>
        <a:cs typeface="+mn-cs"/>
      </a:defRPr>
    </a:lvl1pPr>
    <a:lvl2pPr marL="457002" algn="l" defTabSz="457002" rtl="0" eaLnBrk="1" latinLnBrk="0" hangingPunct="1">
      <a:defRPr sz="1200" kern="1200">
        <a:solidFill>
          <a:schemeClr val="tx1"/>
        </a:solidFill>
        <a:latin typeface="+mn-lt"/>
        <a:ea typeface="+mn-ea"/>
        <a:cs typeface="+mn-cs"/>
      </a:defRPr>
    </a:lvl2pPr>
    <a:lvl3pPr marL="914003" algn="l" defTabSz="457002" rtl="0" eaLnBrk="1" latinLnBrk="0" hangingPunct="1">
      <a:defRPr sz="1200" kern="1200">
        <a:solidFill>
          <a:schemeClr val="tx1"/>
        </a:solidFill>
        <a:latin typeface="+mn-lt"/>
        <a:ea typeface="+mn-ea"/>
        <a:cs typeface="+mn-cs"/>
      </a:defRPr>
    </a:lvl3pPr>
    <a:lvl4pPr marL="1371005" algn="l" defTabSz="457002" rtl="0" eaLnBrk="1" latinLnBrk="0" hangingPunct="1">
      <a:defRPr sz="1200" kern="1200">
        <a:solidFill>
          <a:schemeClr val="tx1"/>
        </a:solidFill>
        <a:latin typeface="+mn-lt"/>
        <a:ea typeface="+mn-ea"/>
        <a:cs typeface="+mn-cs"/>
      </a:defRPr>
    </a:lvl4pPr>
    <a:lvl5pPr marL="1828006" algn="l" defTabSz="457002" rtl="0" eaLnBrk="1" latinLnBrk="0" hangingPunct="1">
      <a:defRPr sz="1200" kern="1200">
        <a:solidFill>
          <a:schemeClr val="tx1"/>
        </a:solidFill>
        <a:latin typeface="+mn-lt"/>
        <a:ea typeface="+mn-ea"/>
        <a:cs typeface="+mn-cs"/>
      </a:defRPr>
    </a:lvl5pPr>
    <a:lvl6pPr marL="2285006" algn="l" defTabSz="457002" rtl="0" eaLnBrk="1" latinLnBrk="0" hangingPunct="1">
      <a:defRPr sz="1200" kern="1200">
        <a:solidFill>
          <a:schemeClr val="tx1"/>
        </a:solidFill>
        <a:latin typeface="+mn-lt"/>
        <a:ea typeface="+mn-ea"/>
        <a:cs typeface="+mn-cs"/>
      </a:defRPr>
    </a:lvl6pPr>
    <a:lvl7pPr marL="2742011" algn="l" defTabSz="457002" rtl="0" eaLnBrk="1" latinLnBrk="0" hangingPunct="1">
      <a:defRPr sz="1200" kern="1200">
        <a:solidFill>
          <a:schemeClr val="tx1"/>
        </a:solidFill>
        <a:latin typeface="+mn-lt"/>
        <a:ea typeface="+mn-ea"/>
        <a:cs typeface="+mn-cs"/>
      </a:defRPr>
    </a:lvl7pPr>
    <a:lvl8pPr marL="3199011" algn="l" defTabSz="457002" rtl="0" eaLnBrk="1" latinLnBrk="0" hangingPunct="1">
      <a:defRPr sz="1200" kern="1200">
        <a:solidFill>
          <a:schemeClr val="tx1"/>
        </a:solidFill>
        <a:latin typeface="+mn-lt"/>
        <a:ea typeface="+mn-ea"/>
        <a:cs typeface="+mn-cs"/>
      </a:defRPr>
    </a:lvl8pPr>
    <a:lvl9pPr marL="3656011" algn="l" defTabSz="45700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pPr/>
              <a:t>1</a:t>
            </a:fld>
            <a:endParaRPr lang="en-US"/>
          </a:p>
        </p:txBody>
      </p:sp>
    </p:spTree>
    <p:extLst>
      <p:ext uri="{BB962C8B-B14F-4D97-AF65-F5344CB8AC3E}">
        <p14:creationId xmlns:p14="http://schemas.microsoft.com/office/powerpoint/2010/main" val="276946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pPr/>
              <a:t>10</a:t>
            </a:fld>
            <a:endParaRPr lang="en-US"/>
          </a:p>
        </p:txBody>
      </p:sp>
    </p:spTree>
    <p:extLst>
      <p:ext uri="{BB962C8B-B14F-4D97-AF65-F5344CB8AC3E}">
        <p14:creationId xmlns:p14="http://schemas.microsoft.com/office/powerpoint/2010/main" val="250114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ext_Crowd Surfer B">
    <p:spTree>
      <p:nvGrpSpPr>
        <p:cNvPr id="1" name=""/>
        <p:cNvGrpSpPr/>
        <p:nvPr/>
      </p:nvGrpSpPr>
      <p:grpSpPr>
        <a:xfrm>
          <a:off x="0" y="0"/>
          <a:ext cx="0" cy="0"/>
          <a:chOff x="0" y="0"/>
          <a:chExt cx="0" cy="0"/>
        </a:xfrm>
      </p:grpSpPr>
      <p:pic>
        <p:nvPicPr>
          <p:cNvPr id="1026" name="Picture 2" descr="C:\Users\hh00419027.USER\Dropbox (Sales Enablement)\Brand Refresh\Illustrations\Crowd Surfer B_Transpar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107" y="4415122"/>
            <a:ext cx="1986455" cy="7362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bwMode="auto">
          <a:xfrm flipV="1">
            <a:off x="2286000" y="853678"/>
            <a:ext cx="4572000" cy="0"/>
          </a:xfrm>
          <a:prstGeom prst="line">
            <a:avLst/>
          </a:prstGeom>
          <a:blipFill dpi="0" rotWithShape="0">
            <a:blip r:embed="rId3"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1027" name="Picture 3" descr="C:\Users\hh00419027.USER\Dropbox (Sales Enablement)\Brand Refresh\Illustrations\Alorica_LogoTagline_Blu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57643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Pole Vault">
    <p:spTree>
      <p:nvGrpSpPr>
        <p:cNvPr id="1" name=""/>
        <p:cNvGrpSpPr/>
        <p:nvPr/>
      </p:nvGrpSpPr>
      <p:grpSpPr>
        <a:xfrm>
          <a:off x="0" y="0"/>
          <a:ext cx="0" cy="0"/>
          <a:chOff x="0" y="0"/>
          <a:chExt cx="0" cy="0"/>
        </a:xfrm>
      </p:grpSpPr>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cxnSp>
        <p:nvCxnSpPr>
          <p:cNvPr id="4" name="Straight Connector 3"/>
          <p:cNvCxnSpPr/>
          <p:nvPr userDrawn="1"/>
        </p:nvCxnSpPr>
        <p:spPr bwMode="auto">
          <a:xfrm flipV="1">
            <a:off x="2286000" y="853678"/>
            <a:ext cx="4572000" cy="0"/>
          </a:xfrm>
          <a:prstGeom prst="line">
            <a:avLst/>
          </a:prstGeom>
          <a:blipFill dpi="0" rotWithShape="0">
            <a:blip r:embed="rId2"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6" name="Picture 3" descr="C:\Users\hh00419027.USER\Dropbox (Sales Enablement)\Brand Refresh\Illustrations\Alorica_LogoTagline_Blu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0" name="Picture 2" descr="C:\Users\hh00419027.USER\Dropbox (Sales Enablement)\Brand Refresh\Illustrations\Pole Vault_Single_Transparent.png"/>
          <p:cNvPicPr>
            <a:picLocks noChangeAspect="1" noChangeArrowheads="1"/>
          </p:cNvPicPr>
          <p:nvPr userDrawn="1"/>
        </p:nvPicPr>
        <p:blipFill rotWithShape="1">
          <a:blip r:embed="rId4" cstate="screen">
            <a:extLst>
              <a:ext uri="{28A0092B-C50C-407E-A947-70E740481C1C}">
                <a14:useLocalDpi xmlns:a14="http://schemas.microsoft.com/office/drawing/2010/main"/>
              </a:ext>
            </a:extLst>
          </a:blip>
          <a:srcRect/>
          <a:stretch/>
        </p:blipFill>
        <p:spPr bwMode="auto">
          <a:xfrm>
            <a:off x="2" y="4351715"/>
            <a:ext cx="1810733" cy="79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944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oft Copy Cover Layout">
    <p:bg>
      <p:bgPr>
        <a:solidFill>
          <a:schemeClr val="accent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90672" y="12583"/>
            <a:ext cx="4353339" cy="5143500"/>
          </a:xfrm>
          <a:prstGeom prst="rect">
            <a:avLst/>
          </a:prstGeom>
        </p:spPr>
      </p:pic>
      <p:sp>
        <p:nvSpPr>
          <p:cNvPr id="4" name="Text Placeholder 5"/>
          <p:cNvSpPr>
            <a:spLocks noGrp="1"/>
          </p:cNvSpPr>
          <p:nvPr>
            <p:ph type="body" sz="quarter" idx="13" hasCustomPrompt="1"/>
          </p:nvPr>
        </p:nvSpPr>
        <p:spPr>
          <a:xfrm>
            <a:off x="485454" y="1163105"/>
            <a:ext cx="4628146" cy="1107996"/>
          </a:xfrm>
          <a:prstGeom prst="rect">
            <a:avLst/>
          </a:prstGeom>
        </p:spPr>
        <p:txBody>
          <a:bodyPr vert="horz" wrap="square" lIns="0" tIns="0" rIns="0" bIns="0" numCol="1" anchor="t" anchorCtr="0">
            <a:spAutoFit/>
          </a:bodyPr>
          <a:lstStyle>
            <a:lvl1pPr marL="0" indent="0" algn="l">
              <a:buNone/>
              <a:defRPr sz="3600" b="1" i="0" baseline="0">
                <a:solidFill>
                  <a:schemeClr val="accent2"/>
                </a:solidFill>
                <a:latin typeface="+mj-lt"/>
              </a:defRPr>
            </a:lvl1pPr>
            <a:lvl2pPr>
              <a:defRPr sz="3100"/>
            </a:lvl2pPr>
          </a:lstStyle>
          <a:p>
            <a:pPr lvl="0"/>
            <a:r>
              <a:rPr lang="en-US" dirty="0"/>
              <a:t>Type awesome title here for this cover slide</a:t>
            </a:r>
          </a:p>
        </p:txBody>
      </p:sp>
      <p:sp>
        <p:nvSpPr>
          <p:cNvPr id="5" name="Text Placeholder 5"/>
          <p:cNvSpPr>
            <a:spLocks noGrp="1"/>
          </p:cNvSpPr>
          <p:nvPr>
            <p:ph type="body" sz="quarter" idx="11" hasCustomPrompt="1"/>
          </p:nvPr>
        </p:nvSpPr>
        <p:spPr>
          <a:xfrm>
            <a:off x="485454" y="2059903"/>
            <a:ext cx="3869502" cy="384206"/>
          </a:xfrm>
          <a:prstGeom prst="rect">
            <a:avLst/>
          </a:prstGeom>
        </p:spPr>
        <p:txBody>
          <a:bodyPr vert="horz" lIns="0" tIns="0" rIns="0" bIns="0" anchor="t"/>
          <a:lstStyle>
            <a:lvl1pPr marL="0" indent="0" algn="l">
              <a:buNone/>
              <a:defRPr sz="2000" b="0" baseline="0">
                <a:solidFill>
                  <a:schemeClr val="bg1"/>
                </a:solidFill>
                <a:latin typeface="+mj-lt"/>
              </a:defRPr>
            </a:lvl1pPr>
          </a:lstStyle>
          <a:p>
            <a:pPr lvl="0"/>
            <a:r>
              <a:rPr lang="en-US" dirty="0"/>
              <a:t>Type sub-title or event name</a:t>
            </a:r>
          </a:p>
        </p:txBody>
      </p:sp>
      <p:sp>
        <p:nvSpPr>
          <p:cNvPr id="6" name="Text Placeholder 5"/>
          <p:cNvSpPr>
            <a:spLocks noGrp="1"/>
          </p:cNvSpPr>
          <p:nvPr>
            <p:ph type="body" sz="quarter" idx="12" hasCustomPrompt="1"/>
          </p:nvPr>
        </p:nvSpPr>
        <p:spPr>
          <a:xfrm>
            <a:off x="485454" y="4032913"/>
            <a:ext cx="3910956" cy="596711"/>
          </a:xfrm>
          <a:prstGeom prst="rect">
            <a:avLst/>
          </a:prstGeom>
        </p:spPr>
        <p:txBody>
          <a:bodyPr vert="horz" lIns="0" tIns="0" rIns="0" bIns="0" anchor="t"/>
          <a:lstStyle>
            <a:lvl1pPr marL="0" indent="0" algn="l">
              <a:buNone/>
              <a:defRPr sz="1400" baseline="0">
                <a:solidFill>
                  <a:schemeClr val="accent4">
                    <a:lumMod val="20000"/>
                    <a:lumOff val="80000"/>
                  </a:schemeClr>
                </a:solidFill>
                <a:latin typeface="+mn-lt"/>
                <a:cs typeface="Arial" panose="020B0604020202020204" pitchFamily="34" charset="0"/>
              </a:defRPr>
            </a:lvl1pPr>
          </a:lstStyle>
          <a:p>
            <a:pPr lvl="0"/>
            <a:r>
              <a:rPr lang="en-US" dirty="0"/>
              <a:t>Month YYYY</a:t>
            </a:r>
          </a:p>
        </p:txBody>
      </p:sp>
      <p:pic>
        <p:nvPicPr>
          <p:cNvPr id="9" name="Picture 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20172" y="285751"/>
            <a:ext cx="2011680" cy="453638"/>
          </a:xfrm>
          <a:prstGeom prst="rect">
            <a:avLst/>
          </a:prstGeom>
        </p:spPr>
      </p:pic>
    </p:spTree>
    <p:extLst>
      <p:ext uri="{BB962C8B-B14F-4D97-AF65-F5344CB8AC3E}">
        <p14:creationId xmlns:p14="http://schemas.microsoft.com/office/powerpoint/2010/main" val="42626286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llustration Cover Layou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6878" y="0"/>
            <a:ext cx="626502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5"/>
          <p:cNvSpPr>
            <a:spLocks noGrp="1"/>
          </p:cNvSpPr>
          <p:nvPr>
            <p:ph type="body" sz="quarter" idx="13" hasCustomPrompt="1"/>
          </p:nvPr>
        </p:nvSpPr>
        <p:spPr>
          <a:xfrm>
            <a:off x="3977279" y="2784003"/>
            <a:ext cx="5166723" cy="553998"/>
          </a:xfrm>
          <a:prstGeom prst="rect">
            <a:avLst/>
          </a:prstGeom>
        </p:spPr>
        <p:txBody>
          <a:bodyPr vert="horz" wrap="square" lIns="0" tIns="0" rIns="0" bIns="0" numCol="1" anchor="t" anchorCtr="0">
            <a:spAutoFit/>
          </a:bodyPr>
          <a:lstStyle>
            <a:lvl1pPr marL="0" indent="0" algn="l">
              <a:buNone/>
              <a:defRPr sz="3600" b="1" i="0" baseline="0">
                <a:solidFill>
                  <a:schemeClr val="accent1"/>
                </a:solidFill>
                <a:latin typeface="+mj-lt"/>
              </a:defRPr>
            </a:lvl1pPr>
            <a:lvl2pPr>
              <a:defRPr sz="3100"/>
            </a:lvl2pPr>
          </a:lstStyle>
          <a:p>
            <a:pPr lvl="0"/>
            <a:r>
              <a:rPr lang="en-US" dirty="0"/>
              <a:t>Type creative title here</a:t>
            </a:r>
          </a:p>
        </p:txBody>
      </p:sp>
      <p:sp>
        <p:nvSpPr>
          <p:cNvPr id="5" name="Text Placeholder 5"/>
          <p:cNvSpPr>
            <a:spLocks noGrp="1"/>
          </p:cNvSpPr>
          <p:nvPr>
            <p:ph type="body" sz="quarter" idx="11" hasCustomPrompt="1"/>
          </p:nvPr>
        </p:nvSpPr>
        <p:spPr>
          <a:xfrm>
            <a:off x="3977282" y="3251328"/>
            <a:ext cx="4704119" cy="561395"/>
          </a:xfrm>
          <a:prstGeom prst="rect">
            <a:avLst/>
          </a:prstGeom>
        </p:spPr>
        <p:txBody>
          <a:bodyPr vert="horz" lIns="0" tIns="0" rIns="0" bIns="0" anchor="t"/>
          <a:lstStyle>
            <a:lvl1pPr marL="0" indent="0">
              <a:buNone/>
              <a:defRPr sz="2000" baseline="0">
                <a:solidFill>
                  <a:schemeClr val="accent2"/>
                </a:solidFill>
                <a:latin typeface="+mj-lt"/>
              </a:defRPr>
            </a:lvl1pPr>
          </a:lstStyle>
          <a:p>
            <a:pPr lvl="0"/>
            <a:r>
              <a:rPr lang="en-US" dirty="0"/>
              <a:t>Type sub-title or event name</a:t>
            </a:r>
          </a:p>
        </p:txBody>
      </p:sp>
      <p:sp>
        <p:nvSpPr>
          <p:cNvPr id="6" name="Text Placeholder 5"/>
          <p:cNvSpPr>
            <a:spLocks noGrp="1"/>
          </p:cNvSpPr>
          <p:nvPr>
            <p:ph type="body" sz="quarter" idx="12" hasCustomPrompt="1"/>
          </p:nvPr>
        </p:nvSpPr>
        <p:spPr>
          <a:xfrm>
            <a:off x="3977277" y="3822033"/>
            <a:ext cx="4840276" cy="327836"/>
          </a:xfrm>
          <a:prstGeom prst="rect">
            <a:avLst/>
          </a:prstGeom>
        </p:spPr>
        <p:txBody>
          <a:bodyPr vert="horz" lIns="0" tIns="0" rIns="0" bIns="0" anchor="ctr"/>
          <a:lstStyle>
            <a:lvl1pPr marL="0" indent="0">
              <a:buNone/>
              <a:defRPr sz="1800">
                <a:solidFill>
                  <a:schemeClr val="accent5"/>
                </a:solidFill>
                <a:latin typeface="+mn-lt"/>
                <a:cs typeface="Arial" panose="020B0604020202020204" pitchFamily="34" charset="0"/>
              </a:defRPr>
            </a:lvl1pPr>
          </a:lstStyle>
          <a:p>
            <a:pPr lvl="0"/>
            <a:r>
              <a:rPr lang="en-US" dirty="0"/>
              <a:t>Month YYYY</a:t>
            </a:r>
          </a:p>
        </p:txBody>
      </p:sp>
      <p:pic>
        <p:nvPicPr>
          <p:cNvPr id="7" name="Picture 2" descr="C:\Users\hh00419027.USER\Dropbox (Sales Enablement)\Brand Refresh\Illustrations\Alorica_LogoTagline_Blu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62064" y="4171950"/>
            <a:ext cx="2011680" cy="59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1825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Master">
    <p:spTree>
      <p:nvGrpSpPr>
        <p:cNvPr id="1" name=""/>
        <p:cNvGrpSpPr/>
        <p:nvPr/>
      </p:nvGrpSpPr>
      <p:grpSpPr>
        <a:xfrm>
          <a:off x="0" y="0"/>
          <a:ext cx="0" cy="0"/>
          <a:chOff x="0" y="0"/>
          <a:chExt cx="0" cy="0"/>
        </a:xfrm>
      </p:grpSpPr>
      <p:cxnSp>
        <p:nvCxnSpPr>
          <p:cNvPr id="6" name="Straight Connector 5"/>
          <p:cNvCxnSpPr/>
          <p:nvPr userDrawn="1"/>
        </p:nvCxnSpPr>
        <p:spPr bwMode="auto">
          <a:xfrm flipV="1">
            <a:off x="2286000" y="810137"/>
            <a:ext cx="4572000" cy="0"/>
          </a:xfrm>
          <a:prstGeom prst="line">
            <a:avLst/>
          </a:prstGeom>
          <a:blipFill dpi="0" rotWithShape="0">
            <a:blip r:embed="rId2"/>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Content Placeholder 2"/>
          <p:cNvSpPr>
            <a:spLocks noGrp="1"/>
          </p:cNvSpPr>
          <p:nvPr>
            <p:ph idx="1" hasCustomPrompt="1"/>
          </p:nvPr>
        </p:nvSpPr>
        <p:spPr>
          <a:xfrm>
            <a:off x="457200" y="981404"/>
            <a:ext cx="8229600" cy="3613218"/>
          </a:xfrm>
          <a:prstGeom prst="rect">
            <a:avLst/>
          </a:prstGeom>
        </p:spPr>
        <p:txBody>
          <a:bodyPr vert="horz" lIns="38396" tIns="19200" rIns="38396" bIns="19200"/>
          <a:lstStyle>
            <a:lvl1pPr marL="0" indent="0">
              <a:spcBef>
                <a:spcPts val="600"/>
              </a:spcBef>
              <a:buClr>
                <a:schemeClr val="accent1"/>
              </a:buClr>
              <a:buSzPct val="100000"/>
              <a:buFont typeface="Arial" pitchFamily="34" charset="0"/>
              <a:buNone/>
              <a:defRPr sz="2400" b="0" i="0" baseline="0">
                <a:solidFill>
                  <a:schemeClr val="accent1"/>
                </a:solidFill>
                <a:latin typeface="+mn-lt"/>
                <a:ea typeface="Segoe UI" pitchFamily="34" charset="0"/>
                <a:cs typeface="Arial" panose="020B0604020202020204" pitchFamily="34" charset="0"/>
              </a:defRPr>
            </a:lvl1pPr>
            <a:lvl2pPr marL="0" marR="0" indent="0" algn="l" defTabSz="914248" rtl="0" eaLnBrk="1" fontAlgn="base" latinLnBrk="0" hangingPunct="1">
              <a:lnSpc>
                <a:spcPct val="100000"/>
              </a:lnSpc>
              <a:spcBef>
                <a:spcPts val="0"/>
              </a:spcBef>
              <a:spcAft>
                <a:spcPct val="0"/>
              </a:spcAft>
              <a:buClr>
                <a:schemeClr val="accent1"/>
              </a:buClr>
              <a:buSzPct val="100000"/>
              <a:buFont typeface="Gill Sans" pitchFamily="-84" charset="0"/>
              <a:buNone/>
              <a:tabLst/>
              <a:defRPr sz="2000" b="0" i="0">
                <a:solidFill>
                  <a:schemeClr val="bg2"/>
                </a:solidFill>
                <a:latin typeface="+mn-lt"/>
                <a:ea typeface="Segoe UI" pitchFamily="34" charset="0"/>
                <a:cs typeface="Arial" panose="020B0604020202020204" pitchFamily="34" charset="0"/>
              </a:defRPr>
            </a:lvl2pPr>
            <a:lvl3pPr marL="231737" indent="-231737">
              <a:spcBef>
                <a:spcPts val="600"/>
              </a:spcBef>
              <a:buClr>
                <a:schemeClr val="accent1"/>
              </a:buClr>
              <a:buSzPct val="100000"/>
              <a:buFont typeface="Arial" panose="020B0604020202020204" pitchFamily="34" charset="0"/>
              <a:buChar char="•"/>
              <a:defRPr sz="1800" b="0" i="0">
                <a:solidFill>
                  <a:schemeClr val="bg2"/>
                </a:solidFill>
                <a:latin typeface="+mn-lt"/>
                <a:ea typeface="Segoe UI" pitchFamily="34" charset="0"/>
                <a:cs typeface="Arial" panose="020B0604020202020204" pitchFamily="34" charset="0"/>
              </a:defRPr>
            </a:lvl3pPr>
            <a:lvl4pPr marL="463474" indent="-231737">
              <a:spcBef>
                <a:spcPts val="600"/>
              </a:spcBef>
              <a:buClr>
                <a:schemeClr val="accent1"/>
              </a:buClr>
              <a:buSzPct val="100000"/>
              <a:buFont typeface="Calibri" panose="020F0502020204030204" pitchFamily="34" charset="0"/>
              <a:buChar char="-"/>
              <a:defRPr sz="1600" b="0" i="0">
                <a:solidFill>
                  <a:schemeClr val="bg2"/>
                </a:solidFill>
                <a:latin typeface="+mn-lt"/>
                <a:ea typeface="Segoe UI" pitchFamily="34" charset="0"/>
                <a:cs typeface="Arial" panose="020B0604020202020204" pitchFamily="34" charset="0"/>
              </a:defRPr>
            </a:lvl4pPr>
            <a:lvl5pPr marL="682511" indent="-219039">
              <a:spcBef>
                <a:spcPts val="600"/>
              </a:spcBef>
              <a:buClr>
                <a:schemeClr val="accent1"/>
              </a:buClr>
              <a:buSzPct val="100000"/>
              <a:buFont typeface="Wingdings" panose="05000000000000000000" pitchFamily="2" charset="2"/>
              <a:buChar char="§"/>
              <a:defRPr sz="1600" b="0" i="0">
                <a:solidFill>
                  <a:schemeClr val="bg2"/>
                </a:solidFill>
                <a:latin typeface="+mn-lt"/>
                <a:ea typeface="Segoe UI" pitchFamily="34" charset="0"/>
                <a:cs typeface="Arial" panose="020B0604020202020204" pitchFamily="34" charset="0"/>
              </a:defRPr>
            </a:lvl5pPr>
            <a:lvl6pPr>
              <a:spcBef>
                <a:spcPts val="600"/>
              </a:spcBef>
              <a:buClr>
                <a:schemeClr val="accent1"/>
              </a:buClr>
              <a:buSzPct val="100000"/>
              <a:defRPr sz="1600">
                <a:solidFill>
                  <a:schemeClr val="bg2"/>
                </a:solidFill>
                <a:latin typeface="+mn-lt"/>
              </a:defRPr>
            </a:lvl6pPr>
          </a:lstStyle>
          <a:p>
            <a:pPr lvl="0"/>
            <a:r>
              <a:rPr lang="en-US" dirty="0"/>
              <a:t>List your main points using this Alorica orange, 24 point, Calibri font</a:t>
            </a:r>
          </a:p>
          <a:p>
            <a:pPr lvl="1"/>
            <a:r>
              <a:rPr lang="en-US" dirty="0"/>
              <a:t>Supporting content goes here</a:t>
            </a:r>
          </a:p>
          <a:p>
            <a:pPr lvl="2"/>
            <a:r>
              <a:rPr lang="en-US" dirty="0"/>
              <a:t>This is the first bullet; Click “Increase List Level” button twice to reach this Alorica sanctioned orange bullet</a:t>
            </a:r>
          </a:p>
          <a:p>
            <a:pPr lvl="3"/>
            <a:r>
              <a:rPr lang="en-US" dirty="0"/>
              <a:t>This is the first sub-bullet</a:t>
            </a:r>
          </a:p>
          <a:p>
            <a:pPr lvl="4"/>
            <a:r>
              <a:rPr lang="en-US" dirty="0"/>
              <a:t>This second sub-bullet is the same size as the first</a:t>
            </a:r>
          </a:p>
          <a:p>
            <a:pPr lvl="5"/>
            <a:r>
              <a:rPr lang="en-US" dirty="0"/>
              <a:t>Keep the font size no smaller than 16 points</a:t>
            </a:r>
          </a:p>
          <a:p>
            <a:pPr lvl="6"/>
            <a:r>
              <a:rPr lang="en-US" dirty="0"/>
              <a:t>We’re serious – otherwise the text is not legible</a:t>
            </a:r>
          </a:p>
          <a:p>
            <a:pPr lvl="0"/>
            <a:endParaRPr lang="en-US" dirty="0"/>
          </a:p>
        </p:txBody>
      </p:sp>
      <p:sp>
        <p:nvSpPr>
          <p:cNvPr id="11" name="Title 1"/>
          <p:cNvSpPr>
            <a:spLocks noGrp="1"/>
          </p:cNvSpPr>
          <p:nvPr>
            <p:ph type="title" hasCustomPrompt="1"/>
          </p:nvPr>
        </p:nvSpPr>
        <p:spPr>
          <a:xfrm>
            <a:off x="457200" y="205979"/>
            <a:ext cx="8229600" cy="604158"/>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Bullet points</a:t>
            </a:r>
          </a:p>
        </p:txBody>
      </p:sp>
    </p:spTree>
    <p:extLst>
      <p:ext uri="{BB962C8B-B14F-4D97-AF65-F5344CB8AC3E}">
        <p14:creationId xmlns:p14="http://schemas.microsoft.com/office/powerpoint/2010/main" val="281593434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sub-title Master">
    <p:spTree>
      <p:nvGrpSpPr>
        <p:cNvPr id="1" name=""/>
        <p:cNvGrpSpPr/>
        <p:nvPr/>
      </p:nvGrpSpPr>
      <p:grpSpPr>
        <a:xfrm>
          <a:off x="0" y="0"/>
          <a:ext cx="0" cy="0"/>
          <a:chOff x="0" y="0"/>
          <a:chExt cx="0" cy="0"/>
        </a:xfrm>
      </p:grpSpPr>
      <p:cxnSp>
        <p:nvCxnSpPr>
          <p:cNvPr id="6" name="Straight Connector 5"/>
          <p:cNvCxnSpPr/>
          <p:nvPr userDrawn="1"/>
        </p:nvCxnSpPr>
        <p:spPr bwMode="auto">
          <a:xfrm flipV="1">
            <a:off x="2286000" y="810137"/>
            <a:ext cx="4572000" cy="0"/>
          </a:xfrm>
          <a:prstGeom prst="line">
            <a:avLst/>
          </a:prstGeom>
          <a:blipFill dpi="0" rotWithShape="0">
            <a:blip r:embed="rId2"/>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Content Placeholder 2"/>
          <p:cNvSpPr>
            <a:spLocks noGrp="1"/>
          </p:cNvSpPr>
          <p:nvPr>
            <p:ph idx="1" hasCustomPrompt="1"/>
          </p:nvPr>
        </p:nvSpPr>
        <p:spPr>
          <a:xfrm>
            <a:off x="457200" y="1433017"/>
            <a:ext cx="8229600" cy="3161606"/>
          </a:xfrm>
          <a:prstGeom prst="rect">
            <a:avLst/>
          </a:prstGeom>
        </p:spPr>
        <p:txBody>
          <a:bodyPr vert="horz" lIns="38396" tIns="19200" rIns="38396" bIns="19200"/>
          <a:lstStyle>
            <a:lvl1pPr marL="0" indent="0">
              <a:spcBef>
                <a:spcPts val="600"/>
              </a:spcBef>
              <a:buClr>
                <a:schemeClr val="accent1"/>
              </a:buClr>
              <a:buSzPct val="100000"/>
              <a:buFont typeface="Arial" pitchFamily="34" charset="0"/>
              <a:buNone/>
              <a:defRPr sz="2400" b="0" i="0" baseline="0">
                <a:solidFill>
                  <a:schemeClr val="accent1"/>
                </a:solidFill>
                <a:latin typeface="+mn-lt"/>
                <a:ea typeface="Segoe UI" pitchFamily="34" charset="0"/>
                <a:cs typeface="Arial" panose="020B0604020202020204" pitchFamily="34" charset="0"/>
              </a:defRPr>
            </a:lvl1pPr>
            <a:lvl2pPr marL="0" marR="0" indent="0" algn="l" defTabSz="914248" rtl="0" eaLnBrk="1" fontAlgn="base" latinLnBrk="0" hangingPunct="1">
              <a:lnSpc>
                <a:spcPct val="100000"/>
              </a:lnSpc>
              <a:spcBef>
                <a:spcPts val="0"/>
              </a:spcBef>
              <a:spcAft>
                <a:spcPct val="0"/>
              </a:spcAft>
              <a:buClr>
                <a:schemeClr val="accent1"/>
              </a:buClr>
              <a:buSzPct val="100000"/>
              <a:buFont typeface="Gill Sans" pitchFamily="-84" charset="0"/>
              <a:buNone/>
              <a:tabLst/>
              <a:defRPr sz="2000" b="0" i="0">
                <a:solidFill>
                  <a:schemeClr val="bg2"/>
                </a:solidFill>
                <a:latin typeface="+mn-lt"/>
                <a:ea typeface="Segoe UI" pitchFamily="34" charset="0"/>
                <a:cs typeface="Arial" panose="020B0604020202020204" pitchFamily="34" charset="0"/>
              </a:defRPr>
            </a:lvl2pPr>
            <a:lvl3pPr marL="231737" indent="-231737">
              <a:spcBef>
                <a:spcPts val="600"/>
              </a:spcBef>
              <a:buClr>
                <a:schemeClr val="accent1"/>
              </a:buClr>
              <a:buSzPct val="100000"/>
              <a:buFont typeface="Arial" panose="020B0604020202020204" pitchFamily="34" charset="0"/>
              <a:buChar char="•"/>
              <a:defRPr sz="1800" b="0" i="0">
                <a:solidFill>
                  <a:schemeClr val="bg2"/>
                </a:solidFill>
                <a:latin typeface="+mn-lt"/>
                <a:ea typeface="Segoe UI" pitchFamily="34" charset="0"/>
                <a:cs typeface="Arial" panose="020B0604020202020204" pitchFamily="34" charset="0"/>
              </a:defRPr>
            </a:lvl3pPr>
            <a:lvl4pPr marL="463474" indent="-231737">
              <a:spcBef>
                <a:spcPts val="600"/>
              </a:spcBef>
              <a:buClr>
                <a:schemeClr val="accent1"/>
              </a:buClr>
              <a:buSzPct val="100000"/>
              <a:buFont typeface="Calibri" panose="020F0502020204030204" pitchFamily="34" charset="0"/>
              <a:buChar char="-"/>
              <a:defRPr sz="1600" b="0" i="0">
                <a:solidFill>
                  <a:schemeClr val="bg2"/>
                </a:solidFill>
                <a:latin typeface="+mn-lt"/>
                <a:ea typeface="Segoe UI" pitchFamily="34" charset="0"/>
                <a:cs typeface="Arial" panose="020B0604020202020204" pitchFamily="34" charset="0"/>
              </a:defRPr>
            </a:lvl4pPr>
            <a:lvl5pPr marL="682511" indent="-219039">
              <a:spcBef>
                <a:spcPts val="600"/>
              </a:spcBef>
              <a:buClr>
                <a:schemeClr val="accent1"/>
              </a:buClr>
              <a:buSzPct val="100000"/>
              <a:buFont typeface="Wingdings" panose="05000000000000000000" pitchFamily="2" charset="2"/>
              <a:buChar char="§"/>
              <a:defRPr sz="1600" b="0" i="0">
                <a:solidFill>
                  <a:schemeClr val="bg2"/>
                </a:solidFill>
                <a:latin typeface="+mn-lt"/>
                <a:ea typeface="Segoe UI" pitchFamily="34" charset="0"/>
                <a:cs typeface="Arial" panose="020B0604020202020204" pitchFamily="34" charset="0"/>
              </a:defRPr>
            </a:lvl5pPr>
            <a:lvl6pPr>
              <a:spcBef>
                <a:spcPts val="600"/>
              </a:spcBef>
              <a:buClr>
                <a:schemeClr val="accent1"/>
              </a:buClr>
              <a:buSzPct val="100000"/>
              <a:defRPr sz="1600">
                <a:solidFill>
                  <a:schemeClr val="bg2"/>
                </a:solidFill>
                <a:latin typeface="+mn-lt"/>
              </a:defRPr>
            </a:lvl6pPr>
          </a:lstStyle>
          <a:p>
            <a:pPr lvl="0"/>
            <a:r>
              <a:rPr lang="en-US" dirty="0"/>
              <a:t>List your main points using this Alorica orange, 24 point, Calibri font</a:t>
            </a:r>
          </a:p>
          <a:p>
            <a:pPr lvl="1"/>
            <a:r>
              <a:rPr lang="en-US" dirty="0"/>
              <a:t>Supporting content goes here</a:t>
            </a:r>
          </a:p>
          <a:p>
            <a:pPr lvl="2"/>
            <a:r>
              <a:rPr lang="en-US" dirty="0"/>
              <a:t>This is the first bullet; Click “Increase List Level” button twice to reach this Alorica sanctioned orange bullet</a:t>
            </a:r>
          </a:p>
          <a:p>
            <a:pPr lvl="3"/>
            <a:r>
              <a:rPr lang="en-US" dirty="0"/>
              <a:t>This is the first sub-bullet</a:t>
            </a:r>
          </a:p>
          <a:p>
            <a:pPr lvl="4"/>
            <a:r>
              <a:rPr lang="en-US" dirty="0"/>
              <a:t>This second sub-bullet is the same size as the first</a:t>
            </a:r>
          </a:p>
          <a:p>
            <a:pPr lvl="5"/>
            <a:r>
              <a:rPr lang="en-US" dirty="0"/>
              <a:t>Keep the font size no smaller than 16 points</a:t>
            </a:r>
          </a:p>
          <a:p>
            <a:pPr lvl="6"/>
            <a:r>
              <a:rPr lang="en-US" dirty="0"/>
              <a:t>We’re serious – otherwise the text is not legible</a:t>
            </a:r>
          </a:p>
          <a:p>
            <a:pPr lvl="0"/>
            <a:endParaRPr lang="en-US" dirty="0"/>
          </a:p>
        </p:txBody>
      </p:sp>
      <p:sp>
        <p:nvSpPr>
          <p:cNvPr id="11" name="Title 1"/>
          <p:cNvSpPr>
            <a:spLocks noGrp="1"/>
          </p:cNvSpPr>
          <p:nvPr>
            <p:ph type="title" hasCustomPrompt="1"/>
          </p:nvPr>
        </p:nvSpPr>
        <p:spPr>
          <a:xfrm>
            <a:off x="457200" y="205979"/>
            <a:ext cx="8229600" cy="604158"/>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Bullet points with sub-title</a:t>
            </a:r>
          </a:p>
        </p:txBody>
      </p:sp>
      <p:sp>
        <p:nvSpPr>
          <p:cNvPr id="10"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Sub-title</a:t>
            </a:r>
          </a:p>
        </p:txBody>
      </p:sp>
    </p:spTree>
    <p:extLst>
      <p:ext uri="{BB962C8B-B14F-4D97-AF65-F5344CB8AC3E}">
        <p14:creationId xmlns:p14="http://schemas.microsoft.com/office/powerpoint/2010/main" val="37424503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oints with disclaimer Master">
    <p:spTree>
      <p:nvGrpSpPr>
        <p:cNvPr id="1" name=""/>
        <p:cNvGrpSpPr/>
        <p:nvPr/>
      </p:nvGrpSpPr>
      <p:grpSpPr>
        <a:xfrm>
          <a:off x="0" y="0"/>
          <a:ext cx="0" cy="0"/>
          <a:chOff x="0" y="0"/>
          <a:chExt cx="0" cy="0"/>
        </a:xfrm>
      </p:grpSpPr>
      <p:sp>
        <p:nvSpPr>
          <p:cNvPr id="17" name="Text Placeholder 5"/>
          <p:cNvSpPr txBox="1">
            <a:spLocks/>
          </p:cNvSpPr>
          <p:nvPr userDrawn="1"/>
        </p:nvSpPr>
        <p:spPr>
          <a:xfrm>
            <a:off x="2114892" y="4658419"/>
            <a:ext cx="4914692" cy="281858"/>
          </a:xfrm>
          <a:prstGeom prst="rect">
            <a:avLst/>
          </a:prstGeom>
          <a:solidFill>
            <a:schemeClr val="bg1"/>
          </a:solidFill>
        </p:spPr>
        <p:txBody>
          <a:bodyPr vert="horz" lIns="0" tIns="0" rIns="0" bIns="0" anchor="ctr"/>
          <a:lstStyle>
            <a:lvl1pPr marL="0" indent="0" algn="l" rtl="0" eaLnBrk="1" fontAlgn="base" hangingPunct="1">
              <a:spcBef>
                <a:spcPts val="2188"/>
              </a:spcBef>
              <a:spcAft>
                <a:spcPct val="0"/>
              </a:spcAft>
              <a:buSzPct val="171000"/>
              <a:buFont typeface="Gill Sans" pitchFamily="-84" charset="0"/>
              <a:buNone/>
              <a:defRPr sz="1800">
                <a:solidFill>
                  <a:schemeClr val="accent5"/>
                </a:solidFill>
                <a:latin typeface="Arial" panose="020B0604020202020204" pitchFamily="34" charset="0"/>
                <a:ea typeface="+mn-ea"/>
                <a:cs typeface="Arial" panose="020B0604020202020204" pitchFamily="34" charset="0"/>
                <a:sym typeface="Gill Sans" pitchFamily="-84" charset="0"/>
              </a:defRPr>
            </a:lvl1pPr>
            <a:lvl2pPr marL="655326" indent="-334787"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2pPr>
            <a:lvl3pPr marL="841952" indent="-334787"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3pPr>
            <a:lvl4pPr marL="1028577" indent="-334787"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4pPr>
            <a:lvl5pPr marL="1215203" indent="-334787"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5pPr>
            <a:lvl6pPr marL="1408051" indent="-336013"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6pPr>
            <a:lvl7pPr marL="1600057" indent="-336013"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7pPr>
            <a:lvl8pPr marL="1792065" indent="-336013"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8pPr>
            <a:lvl9pPr marL="1984072" indent="-336013"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9pPr>
          </a:lstStyle>
          <a:p>
            <a:pPr algn="ctr" defTabSz="914248"/>
            <a:r>
              <a:rPr lang="en-US" sz="1000" kern="0" dirty="0">
                <a:solidFill>
                  <a:srgbClr val="58595B"/>
                </a:solidFill>
                <a:latin typeface="Calibri"/>
              </a:rPr>
              <a:t>This presentation contains confidential, privileged and proprietary information of Alorica Inc. and cannot be reproduced, distributed, or printed without permission from Alorica Inc.</a:t>
            </a:r>
          </a:p>
        </p:txBody>
      </p:sp>
      <p:sp>
        <p:nvSpPr>
          <p:cNvPr id="5" name="Slide Number Placeholder 5"/>
          <p:cNvSpPr txBox="1">
            <a:spLocks/>
          </p:cNvSpPr>
          <p:nvPr userDrawn="1"/>
        </p:nvSpPr>
        <p:spPr>
          <a:xfrm>
            <a:off x="3602420" y="4876488"/>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cxnSp>
        <p:nvCxnSpPr>
          <p:cNvPr id="9" name="Straight Connector 8"/>
          <p:cNvCxnSpPr/>
          <p:nvPr userDrawn="1"/>
        </p:nvCxnSpPr>
        <p:spPr bwMode="auto">
          <a:xfrm flipV="1">
            <a:off x="2286000" y="810137"/>
            <a:ext cx="4572000" cy="0"/>
          </a:xfrm>
          <a:prstGeom prst="line">
            <a:avLst/>
          </a:prstGeom>
          <a:blipFill dpi="0" rotWithShape="0">
            <a:blip r:embed="rId2"/>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itle 1"/>
          <p:cNvSpPr>
            <a:spLocks noGrp="1"/>
          </p:cNvSpPr>
          <p:nvPr>
            <p:ph type="title" hasCustomPrompt="1"/>
          </p:nvPr>
        </p:nvSpPr>
        <p:spPr>
          <a:xfrm>
            <a:off x="457200" y="205979"/>
            <a:ext cx="8229600" cy="604158"/>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Bullet points with disclaimer</a:t>
            </a:r>
          </a:p>
        </p:txBody>
      </p:sp>
      <p:sp>
        <p:nvSpPr>
          <p:cNvPr id="16" name="Content Placeholder 15"/>
          <p:cNvSpPr>
            <a:spLocks noGrp="1"/>
          </p:cNvSpPr>
          <p:nvPr>
            <p:ph sz="quarter" idx="19" hasCustomPrompt="1"/>
          </p:nvPr>
        </p:nvSpPr>
        <p:spPr>
          <a:xfrm>
            <a:off x="457512" y="1125942"/>
            <a:ext cx="8277059" cy="3449471"/>
          </a:xfrm>
          <a:prstGeom prst="rect">
            <a:avLst/>
          </a:prstGeom>
        </p:spPr>
        <p:txBody>
          <a:bodyPr/>
          <a:lstStyle>
            <a:lvl1pPr marL="0" indent="0">
              <a:spcBef>
                <a:spcPts val="600"/>
              </a:spcBef>
              <a:buNone/>
              <a:defRPr sz="2400" baseline="0">
                <a:solidFill>
                  <a:schemeClr val="accent1"/>
                </a:solidFill>
              </a:defRPr>
            </a:lvl1pPr>
            <a:lvl2pPr marL="231737" marR="0" indent="-231737" algn="l" defTabSz="914248" rtl="0" eaLnBrk="1" fontAlgn="base" latinLnBrk="0" hangingPunct="1">
              <a:lnSpc>
                <a:spcPct val="100000"/>
              </a:lnSpc>
              <a:spcBef>
                <a:spcPts val="0"/>
              </a:spcBef>
              <a:spcAft>
                <a:spcPct val="0"/>
              </a:spcAft>
              <a:buClr>
                <a:schemeClr val="accent1"/>
              </a:buClr>
              <a:buSzPct val="100000"/>
              <a:buFont typeface="Gill Sans" pitchFamily="-84" charset="0"/>
              <a:buNone/>
              <a:tabLst/>
              <a:defRPr sz="2000" baseline="0">
                <a:solidFill>
                  <a:schemeClr val="bg2"/>
                </a:solidFill>
              </a:defRPr>
            </a:lvl2pPr>
            <a:lvl3pPr marL="231737" indent="-231737">
              <a:spcBef>
                <a:spcPts val="600"/>
              </a:spcBef>
              <a:buClr>
                <a:schemeClr val="accent1"/>
              </a:buClr>
              <a:buSzPct val="100000"/>
              <a:buFont typeface="Arial" panose="020B0604020202020204" pitchFamily="34" charset="0"/>
              <a:buChar char="•"/>
              <a:defRPr sz="1800">
                <a:solidFill>
                  <a:schemeClr val="bg2"/>
                </a:solidFill>
              </a:defRPr>
            </a:lvl3pPr>
            <a:lvl4pPr marL="463474" indent="-231737">
              <a:spcBef>
                <a:spcPts val="600"/>
              </a:spcBef>
              <a:buClr>
                <a:schemeClr val="accent1"/>
              </a:buClr>
              <a:buSzPct val="100000"/>
              <a:buFont typeface="Calibri" panose="020F0502020204030204" pitchFamily="34" charset="0"/>
              <a:buChar char="-"/>
              <a:defRPr sz="1600">
                <a:solidFill>
                  <a:schemeClr val="bg2"/>
                </a:solidFill>
              </a:defRPr>
            </a:lvl4pPr>
            <a:lvl5pPr marL="682511" indent="-219039">
              <a:spcBef>
                <a:spcPts val="600"/>
              </a:spcBef>
              <a:buClr>
                <a:schemeClr val="accent1"/>
              </a:buClr>
              <a:buSzPct val="100000"/>
              <a:buFont typeface="Wingdings" panose="05000000000000000000" pitchFamily="2" charset="2"/>
              <a:buChar char="§"/>
              <a:defRPr sz="1600">
                <a:solidFill>
                  <a:schemeClr val="bg2"/>
                </a:solidFill>
              </a:defRPr>
            </a:lvl5pPr>
            <a:lvl6pPr marL="914248" indent="-231737">
              <a:spcBef>
                <a:spcPts val="600"/>
              </a:spcBef>
              <a:buClr>
                <a:schemeClr val="accent1"/>
              </a:buClr>
              <a:buSzPct val="100000"/>
              <a:buFont typeface="Courier New" panose="02070309020205020404" pitchFamily="49" charset="0"/>
              <a:buChar char="o"/>
              <a:defRPr sz="1600">
                <a:solidFill>
                  <a:schemeClr val="bg2"/>
                </a:solidFill>
              </a:defRPr>
            </a:lvl6pPr>
          </a:lstStyle>
          <a:p>
            <a:pPr lvl="0"/>
            <a:r>
              <a:rPr lang="en-US" dirty="0"/>
              <a:t>List your main points using this Alorica orange, 24 point, Calibri font</a:t>
            </a:r>
          </a:p>
          <a:p>
            <a:pPr lvl="1"/>
            <a:r>
              <a:rPr lang="en-US" dirty="0"/>
              <a:t>Supporting content goes here</a:t>
            </a:r>
          </a:p>
          <a:p>
            <a:pPr lvl="2"/>
            <a:r>
              <a:rPr lang="en-US" dirty="0"/>
              <a:t>This is the first bullet; Click “Increase List Level” button twice to reach this Alorica sanctioned orange bullet</a:t>
            </a:r>
          </a:p>
          <a:p>
            <a:pPr lvl="3"/>
            <a:r>
              <a:rPr lang="en-US" dirty="0"/>
              <a:t>This is the first sub-bullet</a:t>
            </a:r>
          </a:p>
          <a:p>
            <a:pPr lvl="4"/>
            <a:r>
              <a:rPr lang="en-US" dirty="0"/>
              <a:t>This second sub-bullet is the same size as the first</a:t>
            </a:r>
          </a:p>
          <a:p>
            <a:pPr lvl="5"/>
            <a:r>
              <a:rPr lang="en-US" dirty="0"/>
              <a:t>Keep the font size no smaller than 16 points</a:t>
            </a:r>
          </a:p>
          <a:p>
            <a:pPr lvl="6"/>
            <a:r>
              <a:rPr lang="en-US" dirty="0"/>
              <a:t>We’re serious – otherwise the text is not legible</a:t>
            </a:r>
          </a:p>
          <a:p>
            <a:pPr lvl="0"/>
            <a:endParaRPr lang="en-US" dirty="0"/>
          </a:p>
        </p:txBody>
      </p:sp>
    </p:spTree>
    <p:extLst>
      <p:ext uri="{BB962C8B-B14F-4D97-AF65-F5344CB8AC3E}">
        <p14:creationId xmlns:p14="http://schemas.microsoft.com/office/powerpoint/2010/main" val="71973290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column Master">
    <p:spTree>
      <p:nvGrpSpPr>
        <p:cNvPr id="1" name=""/>
        <p:cNvGrpSpPr/>
        <p:nvPr/>
      </p:nvGrpSpPr>
      <p:grpSpPr>
        <a:xfrm>
          <a:off x="0" y="0"/>
          <a:ext cx="0" cy="0"/>
          <a:chOff x="0" y="0"/>
          <a:chExt cx="0" cy="0"/>
        </a:xfrm>
      </p:grpSpPr>
      <p:cxnSp>
        <p:nvCxnSpPr>
          <p:cNvPr id="8" name="Straight Connector 7"/>
          <p:cNvCxnSpPr/>
          <p:nvPr userDrawn="1"/>
        </p:nvCxnSpPr>
        <p:spPr bwMode="auto">
          <a:xfrm flipV="1">
            <a:off x="2286000" y="810137"/>
            <a:ext cx="4572000" cy="0"/>
          </a:xfrm>
          <a:prstGeom prst="line">
            <a:avLst/>
          </a:prstGeom>
          <a:blipFill dpi="0" rotWithShape="0">
            <a:blip r:embed="rId2"/>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Sub-title</a:t>
            </a:r>
          </a:p>
        </p:txBody>
      </p:sp>
      <p:sp>
        <p:nvSpPr>
          <p:cNvPr id="11" name="Title 1"/>
          <p:cNvSpPr>
            <a:spLocks noGrp="1"/>
          </p:cNvSpPr>
          <p:nvPr>
            <p:ph type="title" hasCustomPrompt="1"/>
          </p:nvPr>
        </p:nvSpPr>
        <p:spPr>
          <a:xfrm>
            <a:off x="457200" y="205979"/>
            <a:ext cx="8229600" cy="604158"/>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Double column</a:t>
            </a:r>
          </a:p>
        </p:txBody>
      </p:sp>
      <p:sp>
        <p:nvSpPr>
          <p:cNvPr id="3" name="Content Placeholder 2"/>
          <p:cNvSpPr>
            <a:spLocks noGrp="1"/>
          </p:cNvSpPr>
          <p:nvPr>
            <p:ph sz="quarter" idx="19" hasCustomPrompt="1"/>
          </p:nvPr>
        </p:nvSpPr>
        <p:spPr>
          <a:xfrm>
            <a:off x="457218" y="1383427"/>
            <a:ext cx="4004424" cy="3216164"/>
          </a:xfrm>
        </p:spPr>
        <p:txBody>
          <a:bodyPr/>
          <a:lstStyle>
            <a:lvl1pPr marL="0" marR="0" indent="0" algn="l" defTabSz="914248" rtl="0" eaLnBrk="1" fontAlgn="base" latinLnBrk="0" hangingPunct="1">
              <a:lnSpc>
                <a:spcPct val="100000"/>
              </a:lnSpc>
              <a:spcBef>
                <a:spcPts val="600"/>
              </a:spcBef>
              <a:spcAft>
                <a:spcPct val="0"/>
              </a:spcAft>
              <a:buClrTx/>
              <a:buSzPct val="171000"/>
              <a:buFontTx/>
              <a:buNone/>
              <a:tabLst/>
              <a:defRPr/>
            </a:lvl1pPr>
            <a:lvl5pPr>
              <a:defRPr/>
            </a:lvl5pPr>
            <a:lvl6pPr>
              <a:defRPr/>
            </a:lvl6pPr>
            <a:lvl7pPr>
              <a:defRPr/>
            </a:lvl7pPr>
          </a:lstStyle>
          <a:p>
            <a:pPr marL="0" marR="0" lvl="0" indent="0" algn="l" defTabSz="914248" rtl="0" eaLnBrk="1" fontAlgn="base" latinLnBrk="0" hangingPunct="1">
              <a:lnSpc>
                <a:spcPct val="100000"/>
              </a:lnSpc>
              <a:spcBef>
                <a:spcPts val="600"/>
              </a:spcBef>
              <a:spcAft>
                <a:spcPct val="0"/>
              </a:spcAft>
              <a:buClrTx/>
              <a:buSzPct val="171000"/>
              <a:buFontTx/>
              <a:buNone/>
              <a:tabLst/>
              <a:defRPr/>
            </a:pPr>
            <a:r>
              <a:rPr lang="en-US" noProof="0" dirty="0"/>
              <a:t>&lt;Insert text. To format bullets select ‘Increase / Decrease List level’ on the Home Ribbon&gt;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6"/>
            <a:endParaRPr lang="en-US" dirty="0"/>
          </a:p>
        </p:txBody>
      </p:sp>
      <p:sp>
        <p:nvSpPr>
          <p:cNvPr id="12" name="Content Placeholder 2"/>
          <p:cNvSpPr>
            <a:spLocks noGrp="1"/>
          </p:cNvSpPr>
          <p:nvPr>
            <p:ph sz="quarter" idx="20" hasCustomPrompt="1"/>
          </p:nvPr>
        </p:nvSpPr>
        <p:spPr>
          <a:xfrm>
            <a:off x="4692887" y="1383427"/>
            <a:ext cx="4004424" cy="3216164"/>
          </a:xfrm>
        </p:spPr>
        <p:txBody>
          <a:bodyPr/>
          <a:lstStyle>
            <a:lvl1pPr marL="0" marR="0" indent="0" algn="l" defTabSz="914248" rtl="0" eaLnBrk="1" fontAlgn="base" latinLnBrk="0" hangingPunct="1">
              <a:lnSpc>
                <a:spcPct val="100000"/>
              </a:lnSpc>
              <a:spcBef>
                <a:spcPts val="600"/>
              </a:spcBef>
              <a:spcAft>
                <a:spcPct val="0"/>
              </a:spcAft>
              <a:buClrTx/>
              <a:buSzPct val="171000"/>
              <a:buFontTx/>
              <a:buNone/>
              <a:tabLst/>
              <a:defRPr/>
            </a:lvl1pPr>
            <a:lvl5pPr>
              <a:defRPr/>
            </a:lvl5pPr>
            <a:lvl6pPr>
              <a:defRPr/>
            </a:lvl6pPr>
            <a:lvl7pPr>
              <a:defRPr/>
            </a:lvl7pPr>
          </a:lstStyle>
          <a:p>
            <a:pPr marL="0" marR="0" lvl="0" indent="0" algn="l" defTabSz="914248" rtl="0" eaLnBrk="1" fontAlgn="base" latinLnBrk="0" hangingPunct="1">
              <a:lnSpc>
                <a:spcPct val="100000"/>
              </a:lnSpc>
              <a:spcBef>
                <a:spcPts val="600"/>
              </a:spcBef>
              <a:spcAft>
                <a:spcPct val="0"/>
              </a:spcAft>
              <a:buClrTx/>
              <a:buSzPct val="171000"/>
              <a:buFontTx/>
              <a:buNone/>
              <a:tabLst/>
              <a:defRPr/>
            </a:pPr>
            <a:r>
              <a:rPr lang="en-US" noProof="0" dirty="0"/>
              <a:t>&lt;Insert text. To format bullets select ‘Increase / Decrease List level’ on the Home Ribbon&gt;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6"/>
            <a:endParaRPr lang="en-US" dirty="0"/>
          </a:p>
        </p:txBody>
      </p:sp>
      <p:grpSp>
        <p:nvGrpSpPr>
          <p:cNvPr id="13" name="Group 12"/>
          <p:cNvGrpSpPr/>
          <p:nvPr userDrawn="1"/>
        </p:nvGrpSpPr>
        <p:grpSpPr bwMode="gray">
          <a:xfrm>
            <a:off x="9360532" y="1115019"/>
            <a:ext cx="1763564" cy="2646878"/>
            <a:chOff x="9253152" y="945718"/>
            <a:chExt cx="1763564" cy="3529159"/>
          </a:xfrm>
        </p:grpSpPr>
        <p:sp>
          <p:nvSpPr>
            <p:cNvPr id="14" name="TextBox 13"/>
            <p:cNvSpPr txBox="1"/>
            <p:nvPr/>
          </p:nvSpPr>
          <p:spPr bwMode="gray">
            <a:xfrm>
              <a:off x="9253152" y="945718"/>
              <a:ext cx="1763564" cy="3529159"/>
            </a:xfrm>
            <a:prstGeom prst="rect">
              <a:avLst/>
            </a:prstGeom>
            <a:solidFill>
              <a:srgbClr val="FFFF00"/>
            </a:solidFill>
          </p:spPr>
          <p:txBody>
            <a:bodyPr wrap="square" lIns="91440" tIns="91440" rIns="91440" bIns="91440" rtlCol="0">
              <a:spAutoFit/>
            </a:bodyPr>
            <a:lstStyle/>
            <a:p>
              <a:pPr defTabSz="914248"/>
              <a:r>
                <a:rPr lang="en-US" sz="1000" dirty="0">
                  <a:solidFill>
                    <a:srgbClr val="58595B"/>
                  </a:solidFill>
                </a:rPr>
                <a:t>To insert an icon picture,</a:t>
              </a:r>
            </a:p>
            <a:p>
              <a:pPr defTabSz="914248"/>
              <a:r>
                <a:rPr lang="en-US" sz="1000" dirty="0">
                  <a:solidFill>
                    <a:srgbClr val="58595B"/>
                  </a:solidFill>
                </a:rPr>
                <a:t> </a:t>
              </a:r>
            </a:p>
            <a:p>
              <a:pPr defTabSz="914248"/>
              <a:r>
                <a:rPr lang="en-US" sz="1000" b="1" dirty="0">
                  <a:solidFill>
                    <a:srgbClr val="58595B"/>
                  </a:solidFill>
                </a:rPr>
                <a:t>EITHER</a:t>
              </a:r>
            </a:p>
            <a:p>
              <a:pPr defTabSz="914248"/>
              <a:r>
                <a:rPr lang="en-US" sz="1000" dirty="0">
                  <a:solidFill>
                    <a:srgbClr val="58595B"/>
                  </a:solidFill>
                </a:rPr>
                <a:t>Click on the 	 icon to browse to the folder where the image is saved.</a:t>
              </a:r>
            </a:p>
            <a:p>
              <a:pPr defTabSz="914248"/>
              <a:endParaRPr lang="en-US" sz="1000" b="1" dirty="0">
                <a:solidFill>
                  <a:srgbClr val="58595B"/>
                </a:solidFill>
              </a:endParaRPr>
            </a:p>
            <a:p>
              <a:pPr defTabSz="914248"/>
              <a:r>
                <a:rPr lang="en-US" sz="1000" b="1" dirty="0">
                  <a:solidFill>
                    <a:srgbClr val="58595B"/>
                  </a:solidFill>
                </a:rPr>
                <a:t>OR</a:t>
              </a:r>
            </a:p>
            <a:p>
              <a:pPr defTabSz="914248"/>
              <a:r>
                <a:rPr lang="en-US" sz="1000" dirty="0">
                  <a:solidFill>
                    <a:srgbClr val="58595B"/>
                  </a:solidFill>
                </a:rPr>
                <a:t>Copy the image, then click to select the desired picture placeholder and simply paste.</a:t>
              </a:r>
            </a:p>
            <a:p>
              <a:pPr defTabSz="914248"/>
              <a:endParaRPr lang="en-US" sz="1000" dirty="0">
                <a:solidFill>
                  <a:srgbClr val="58595B"/>
                </a:solidFill>
              </a:endParaRPr>
            </a:p>
            <a:p>
              <a:pPr defTabSz="914248"/>
              <a:r>
                <a:rPr lang="en-US" sz="1000" b="1" dirty="0">
                  <a:solidFill>
                    <a:srgbClr val="FF0000"/>
                  </a:solidFill>
                </a:rPr>
                <a:t>Please Note: the image inserted in these placeholders need to of 1:1 ratio or a square image</a:t>
              </a:r>
              <a:r>
                <a:rPr lang="en-US" sz="1000" dirty="0">
                  <a:solidFill>
                    <a:srgbClr val="FF0000"/>
                  </a:solidFill>
                </a:rPr>
                <a:t>.</a:t>
              </a:r>
            </a:p>
          </p:txBody>
        </p:sp>
        <p:pic>
          <p:nvPicPr>
            <p:cNvPr id="15" name="Picture 4"/>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gray">
            <a:xfrm>
              <a:off x="10005709" y="1411260"/>
              <a:ext cx="218919"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5916234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Sample transiti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260" y="1485900"/>
            <a:ext cx="8629650" cy="800100"/>
          </a:xfrm>
          <a:prstGeom prst="rect">
            <a:avLst/>
          </a:prstGeom>
        </p:spPr>
        <p:txBody>
          <a:bodyPr vert="horz" lIns="38396" tIns="19200" rIns="38396" bIns="19200"/>
          <a:lstStyle>
            <a:lvl1pPr>
              <a:defRPr lang="en-US" sz="4800" baseline="0" dirty="0">
                <a:solidFill>
                  <a:schemeClr val="bg1"/>
                </a:solidFill>
                <a:latin typeface="Arial Narrow" pitchFamily="34" charset="0"/>
                <a:ea typeface="+mj-ea"/>
                <a:cs typeface="Open Sans Light"/>
                <a:sym typeface="Gill Sans" pitchFamily="-84" charset="0"/>
              </a:defRPr>
            </a:lvl1pPr>
          </a:lstStyle>
          <a:p>
            <a:r>
              <a:rPr lang="en-US" dirty="0"/>
              <a:t>Type transition title here</a:t>
            </a:r>
          </a:p>
        </p:txBody>
      </p:sp>
      <p:sp>
        <p:nvSpPr>
          <p:cNvPr id="3" name="Subtitle 2"/>
          <p:cNvSpPr>
            <a:spLocks noGrp="1"/>
          </p:cNvSpPr>
          <p:nvPr>
            <p:ph type="subTitle" idx="1" hasCustomPrompt="1"/>
          </p:nvPr>
        </p:nvSpPr>
        <p:spPr>
          <a:xfrm>
            <a:off x="237260" y="2571752"/>
            <a:ext cx="8629650" cy="1228725"/>
          </a:xfrm>
          <a:prstGeom prst="rect">
            <a:avLst/>
          </a:prstGeom>
        </p:spPr>
        <p:txBody>
          <a:bodyPr vert="horz" lIns="38396" tIns="19200" rIns="38396" bIns="19200">
            <a:normAutofit/>
          </a:bodyPr>
          <a:lstStyle>
            <a:lvl1pPr marL="0" indent="0" algn="ctr" rtl="0" eaLnBrk="1" fontAlgn="base" hangingPunct="1">
              <a:spcBef>
                <a:spcPts val="2188"/>
              </a:spcBef>
              <a:spcAft>
                <a:spcPct val="0"/>
              </a:spcAft>
              <a:buSzPct val="171000"/>
              <a:buFont typeface="Gill Sans" pitchFamily="-84" charset="0"/>
              <a:buNone/>
              <a:defRPr lang="en-US" sz="2300" baseline="0" dirty="0">
                <a:solidFill>
                  <a:schemeClr val="accent4"/>
                </a:solidFill>
                <a:latin typeface="+mj-lt"/>
                <a:ea typeface="Segoe UI" pitchFamily="34" charset="0"/>
                <a:cs typeface="Arial" panose="020B0604020202020204" pitchFamily="34" charset="0"/>
                <a:sym typeface="Gill Sans" pitchFamily="-84" charset="0"/>
              </a:defRPr>
            </a:lvl1pPr>
            <a:lvl2pPr marL="191985" indent="0" algn="ctr">
              <a:buNone/>
              <a:defRPr/>
            </a:lvl2pPr>
            <a:lvl3pPr marL="383968" indent="0" algn="ctr">
              <a:buNone/>
              <a:defRPr/>
            </a:lvl3pPr>
            <a:lvl4pPr marL="575953" indent="0" algn="ctr">
              <a:buNone/>
              <a:defRPr/>
            </a:lvl4pPr>
            <a:lvl5pPr marL="767937" indent="0" algn="ctr">
              <a:buNone/>
              <a:defRPr/>
            </a:lvl5pPr>
            <a:lvl6pPr marL="959922" indent="0" algn="ctr">
              <a:buNone/>
              <a:defRPr/>
            </a:lvl6pPr>
            <a:lvl7pPr marL="1151906" indent="0" algn="ctr">
              <a:buNone/>
              <a:defRPr/>
            </a:lvl7pPr>
            <a:lvl8pPr marL="1343890" indent="0" algn="ctr">
              <a:buNone/>
              <a:defRPr/>
            </a:lvl8pPr>
            <a:lvl9pPr marL="1535875" indent="0" algn="ctr">
              <a:buNone/>
              <a:defRPr/>
            </a:lvl9pPr>
          </a:lstStyle>
          <a:p>
            <a:r>
              <a:rPr lang="en-US" dirty="0"/>
              <a:t>Type sub-title here</a:t>
            </a:r>
          </a:p>
        </p:txBody>
      </p:sp>
      <p:pic>
        <p:nvPicPr>
          <p:cNvPr id="10" name="Picture 2" descr="C:\Users\hh00419027.USER\Dropbox (Sales Enablement)\Brand Refresh\Illustrations\Alorica_LogoTagline_White_Blue.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7636010" y="4663165"/>
            <a:ext cx="1325880" cy="30876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bwMode="auto">
          <a:xfrm flipV="1">
            <a:off x="2286000" y="2400300"/>
            <a:ext cx="4572000" cy="0"/>
          </a:xfrm>
          <a:prstGeom prst="line">
            <a:avLst/>
          </a:prstGeom>
          <a:blipFill dpi="0" rotWithShape="0">
            <a:blip r:embed="rId3"/>
            <a:srcRect/>
            <a:tile tx="0" ty="0" sx="100000" sy="100000" flip="none" algn="tl"/>
          </a:blipFill>
          <a:ln w="25400" cap="rnd" cmpd="sng" algn="ctr">
            <a:solidFill>
              <a:schemeClr val="accent5"/>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8003712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Mas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Charts</a:t>
            </a:r>
          </a:p>
        </p:txBody>
      </p:sp>
      <p:sp>
        <p:nvSpPr>
          <p:cNvPr id="4"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Sub-title</a:t>
            </a:r>
          </a:p>
        </p:txBody>
      </p:sp>
      <p:sp>
        <p:nvSpPr>
          <p:cNvPr id="6" name="Content Placeholder 2"/>
          <p:cNvSpPr>
            <a:spLocks noGrp="1"/>
          </p:cNvSpPr>
          <p:nvPr>
            <p:ph idx="20" hasCustomPrompt="1"/>
          </p:nvPr>
        </p:nvSpPr>
        <p:spPr>
          <a:xfrm>
            <a:off x="461987" y="1526844"/>
            <a:ext cx="4056994" cy="366784"/>
          </a:xfrm>
          <a:prstGeom prst="rect">
            <a:avLst/>
          </a:prstGeom>
        </p:spPr>
        <p:txBody>
          <a:bodyPr vert="horz" lIns="38396" tIns="19200" rIns="38396" bIns="19200"/>
          <a:lstStyle>
            <a:lvl1pPr marL="133891" indent="0" algn="ctr">
              <a:spcBef>
                <a:spcPts val="600"/>
              </a:spcBef>
              <a:buClr>
                <a:schemeClr val="accent1"/>
              </a:buClr>
              <a:buSzPct val="100000"/>
              <a:buFont typeface="Arial" pitchFamily="34" charset="0"/>
              <a:buNone/>
              <a:defRPr sz="1800" b="0" i="0" baseline="0">
                <a:solidFill>
                  <a:schemeClr val="bg2"/>
                </a:solidFill>
                <a:latin typeface="+mn-lt"/>
                <a:ea typeface="Segoe UI" pitchFamily="34" charset="0"/>
                <a:cs typeface="Arial" panose="020B0604020202020204" pitchFamily="34" charset="0"/>
              </a:defRPr>
            </a:lvl1pPr>
            <a:lvl2pPr marL="655218" indent="-334731">
              <a:spcBef>
                <a:spcPts val="600"/>
              </a:spcBef>
              <a:buClr>
                <a:schemeClr val="accent1"/>
              </a:buClr>
              <a:buSzPct val="100000"/>
              <a:buFont typeface="Calibri" pitchFamily="34" charset="0"/>
              <a:buChar char="-"/>
              <a:defRPr sz="1600" b="0" i="0">
                <a:solidFill>
                  <a:schemeClr val="bg2"/>
                </a:solidFill>
                <a:latin typeface="Arial" panose="020B0604020202020204" pitchFamily="34" charset="0"/>
                <a:ea typeface="Segoe UI" pitchFamily="34" charset="0"/>
                <a:cs typeface="Arial" panose="020B0604020202020204" pitchFamily="34" charset="0"/>
              </a:defRPr>
            </a:lvl2pPr>
            <a:lvl3pPr marL="841812" indent="-334731">
              <a:spcBef>
                <a:spcPts val="600"/>
              </a:spcBef>
              <a:buClr>
                <a:schemeClr val="accent1"/>
              </a:buClr>
              <a:buSzPct val="100000"/>
              <a:buFont typeface="Wingdings" pitchFamily="2" charset="2"/>
              <a:buChar char="§"/>
              <a:defRPr sz="1600" b="0" i="0">
                <a:solidFill>
                  <a:schemeClr val="bg2"/>
                </a:solidFill>
                <a:latin typeface="Arial" panose="020B0604020202020204" pitchFamily="34" charset="0"/>
                <a:ea typeface="Segoe UI" pitchFamily="34" charset="0"/>
                <a:cs typeface="Arial" panose="020B0604020202020204" pitchFamily="34" charset="0"/>
              </a:defRPr>
            </a:lvl3pPr>
            <a:lvl4pPr marL="1028405" indent="-334731">
              <a:spcBef>
                <a:spcPts val="600"/>
              </a:spcBef>
              <a:buClr>
                <a:schemeClr val="accent1"/>
              </a:buClr>
              <a:buSzPct val="90000"/>
              <a:buFont typeface="Courier New" pitchFamily="49" charset="0"/>
              <a:buChar char="o"/>
              <a:defRPr sz="1600" b="0" i="0">
                <a:solidFill>
                  <a:schemeClr val="bg2"/>
                </a:solidFill>
                <a:latin typeface="Arial" panose="020B0604020202020204" pitchFamily="34" charset="0"/>
                <a:ea typeface="Segoe UI" pitchFamily="34" charset="0"/>
                <a:cs typeface="Arial" panose="020B0604020202020204" pitchFamily="34" charset="0"/>
              </a:defRPr>
            </a:lvl4pPr>
            <a:lvl5pPr marL="1214999" indent="-334731">
              <a:spcBef>
                <a:spcPts val="600"/>
              </a:spcBef>
              <a:buClr>
                <a:schemeClr val="accent1"/>
              </a:buClr>
              <a:buSzPct val="100000"/>
              <a:buFont typeface="Arial" pitchFamily="34" charset="0"/>
              <a:buChar char="•"/>
              <a:defRPr sz="1600" b="0" i="0">
                <a:solidFill>
                  <a:schemeClr val="bg2"/>
                </a:solidFill>
                <a:latin typeface="Arial" panose="020B0604020202020204" pitchFamily="34" charset="0"/>
                <a:ea typeface="Segoe UI" pitchFamily="34" charset="0"/>
                <a:cs typeface="Arial" panose="020B0604020202020204" pitchFamily="34" charset="0"/>
              </a:defRPr>
            </a:lvl5pPr>
          </a:lstStyle>
          <a:p>
            <a:pPr lvl="0"/>
            <a:r>
              <a:rPr lang="en-US" dirty="0"/>
              <a:t>Type in chart title</a:t>
            </a:r>
          </a:p>
        </p:txBody>
      </p:sp>
      <p:sp>
        <p:nvSpPr>
          <p:cNvPr id="8" name="Content Placeholder 2"/>
          <p:cNvSpPr>
            <a:spLocks noGrp="1"/>
          </p:cNvSpPr>
          <p:nvPr>
            <p:ph idx="22" hasCustomPrompt="1"/>
          </p:nvPr>
        </p:nvSpPr>
        <p:spPr>
          <a:xfrm>
            <a:off x="4642751" y="1528551"/>
            <a:ext cx="4056994" cy="366784"/>
          </a:xfrm>
          <a:prstGeom prst="rect">
            <a:avLst/>
          </a:prstGeom>
        </p:spPr>
        <p:txBody>
          <a:bodyPr vert="horz" lIns="38396" tIns="19200" rIns="38396" bIns="19200"/>
          <a:lstStyle>
            <a:lvl1pPr marL="133891" indent="0" algn="ctr">
              <a:spcBef>
                <a:spcPts val="600"/>
              </a:spcBef>
              <a:buClr>
                <a:schemeClr val="accent1"/>
              </a:buClr>
              <a:buSzPct val="100000"/>
              <a:buFont typeface="Arial" pitchFamily="34" charset="0"/>
              <a:buNone/>
              <a:defRPr sz="1800" b="0" i="0" baseline="0">
                <a:solidFill>
                  <a:schemeClr val="bg2"/>
                </a:solidFill>
                <a:latin typeface="+mn-lt"/>
                <a:ea typeface="Segoe UI" pitchFamily="34" charset="0"/>
                <a:cs typeface="Arial" panose="020B0604020202020204" pitchFamily="34" charset="0"/>
              </a:defRPr>
            </a:lvl1pPr>
            <a:lvl2pPr marL="655218" indent="-334731">
              <a:spcBef>
                <a:spcPts val="600"/>
              </a:spcBef>
              <a:buClr>
                <a:schemeClr val="accent1"/>
              </a:buClr>
              <a:buSzPct val="100000"/>
              <a:buFont typeface="Calibri" pitchFamily="34" charset="0"/>
              <a:buChar char="-"/>
              <a:defRPr sz="1600" b="0" i="0">
                <a:solidFill>
                  <a:schemeClr val="bg2"/>
                </a:solidFill>
                <a:latin typeface="Arial" panose="020B0604020202020204" pitchFamily="34" charset="0"/>
                <a:ea typeface="Segoe UI" pitchFamily="34" charset="0"/>
                <a:cs typeface="Arial" panose="020B0604020202020204" pitchFamily="34" charset="0"/>
              </a:defRPr>
            </a:lvl2pPr>
            <a:lvl3pPr marL="841812" indent="-334731">
              <a:spcBef>
                <a:spcPts val="600"/>
              </a:spcBef>
              <a:buClr>
                <a:schemeClr val="accent1"/>
              </a:buClr>
              <a:buSzPct val="100000"/>
              <a:buFont typeface="Wingdings" pitchFamily="2" charset="2"/>
              <a:buChar char="§"/>
              <a:defRPr sz="1600" b="0" i="0">
                <a:solidFill>
                  <a:schemeClr val="bg2"/>
                </a:solidFill>
                <a:latin typeface="Arial" panose="020B0604020202020204" pitchFamily="34" charset="0"/>
                <a:ea typeface="Segoe UI" pitchFamily="34" charset="0"/>
                <a:cs typeface="Arial" panose="020B0604020202020204" pitchFamily="34" charset="0"/>
              </a:defRPr>
            </a:lvl3pPr>
            <a:lvl4pPr marL="1028405" indent="-334731">
              <a:spcBef>
                <a:spcPts val="600"/>
              </a:spcBef>
              <a:buClr>
                <a:schemeClr val="accent1"/>
              </a:buClr>
              <a:buSzPct val="90000"/>
              <a:buFont typeface="Courier New" pitchFamily="49" charset="0"/>
              <a:buChar char="o"/>
              <a:defRPr sz="1600" b="0" i="0">
                <a:solidFill>
                  <a:schemeClr val="bg2"/>
                </a:solidFill>
                <a:latin typeface="Arial" panose="020B0604020202020204" pitchFamily="34" charset="0"/>
                <a:ea typeface="Segoe UI" pitchFamily="34" charset="0"/>
                <a:cs typeface="Arial" panose="020B0604020202020204" pitchFamily="34" charset="0"/>
              </a:defRPr>
            </a:lvl4pPr>
            <a:lvl5pPr marL="1214999" indent="-334731">
              <a:spcBef>
                <a:spcPts val="600"/>
              </a:spcBef>
              <a:buClr>
                <a:schemeClr val="accent1"/>
              </a:buClr>
              <a:buSzPct val="100000"/>
              <a:buFont typeface="Arial" pitchFamily="34" charset="0"/>
              <a:buChar char="•"/>
              <a:defRPr sz="1600" b="0" i="0">
                <a:solidFill>
                  <a:schemeClr val="bg2"/>
                </a:solidFill>
                <a:latin typeface="Arial" panose="020B0604020202020204" pitchFamily="34" charset="0"/>
                <a:ea typeface="Segoe UI" pitchFamily="34" charset="0"/>
                <a:cs typeface="Arial" panose="020B0604020202020204" pitchFamily="34" charset="0"/>
              </a:defRPr>
            </a:lvl5pPr>
          </a:lstStyle>
          <a:p>
            <a:pPr lvl="0"/>
            <a:r>
              <a:rPr lang="en-US" dirty="0"/>
              <a:t>Type in chart title</a:t>
            </a:r>
          </a:p>
        </p:txBody>
      </p:sp>
      <p:sp>
        <p:nvSpPr>
          <p:cNvPr id="9" name="Chart Placeholder 5"/>
          <p:cNvSpPr>
            <a:spLocks noGrp="1"/>
          </p:cNvSpPr>
          <p:nvPr>
            <p:ph type="chart" sz="quarter" idx="23" hasCustomPrompt="1"/>
          </p:nvPr>
        </p:nvSpPr>
        <p:spPr>
          <a:xfrm>
            <a:off x="464024" y="1958114"/>
            <a:ext cx="4054956" cy="2637771"/>
          </a:xfrm>
        </p:spPr>
        <p:txBody>
          <a:bodyPr/>
          <a:lstStyle>
            <a:lvl1pPr>
              <a:spcBef>
                <a:spcPts val="0"/>
              </a:spcBef>
              <a:defRPr lang="en-GB" sz="1800" b="0" i="0" baseline="0" dirty="0">
                <a:solidFill>
                  <a:schemeClr val="bg2"/>
                </a:solidFill>
                <a:latin typeface="+mn-lt"/>
                <a:ea typeface="Segoe UI" pitchFamily="34" charset="0"/>
                <a:cs typeface="Arial" panose="020B0604020202020204" pitchFamily="34" charset="0"/>
                <a:sym typeface="Gill Sans" pitchFamily="-84" charset="0"/>
              </a:defRPr>
            </a:lvl1pPr>
          </a:lstStyle>
          <a:p>
            <a:pPr marL="133891" lvl="0" indent="0" algn="l" rtl="0" eaLnBrk="1" fontAlgn="base" hangingPunct="1">
              <a:spcBef>
                <a:spcPts val="600"/>
              </a:spcBef>
              <a:spcAft>
                <a:spcPct val="0"/>
              </a:spcAft>
              <a:buClr>
                <a:schemeClr val="accent1"/>
              </a:buClr>
              <a:buSzPct val="100000"/>
              <a:buFont typeface="Arial" pitchFamily="34" charset="0"/>
              <a:buNone/>
            </a:pPr>
            <a:r>
              <a:rPr lang="en-GB" dirty="0"/>
              <a:t>&lt;Click to insert chart&gt;</a:t>
            </a:r>
          </a:p>
        </p:txBody>
      </p:sp>
      <p:sp>
        <p:nvSpPr>
          <p:cNvPr id="10" name="Chart Placeholder 5"/>
          <p:cNvSpPr>
            <a:spLocks noGrp="1"/>
          </p:cNvSpPr>
          <p:nvPr>
            <p:ph type="chart" sz="quarter" idx="24" hasCustomPrompt="1"/>
          </p:nvPr>
        </p:nvSpPr>
        <p:spPr>
          <a:xfrm>
            <a:off x="4642513" y="1959821"/>
            <a:ext cx="4054956" cy="2637771"/>
          </a:xfrm>
        </p:spPr>
        <p:txBody>
          <a:bodyPr/>
          <a:lstStyle>
            <a:lvl1pPr>
              <a:spcBef>
                <a:spcPts val="0"/>
              </a:spcBef>
              <a:defRPr lang="en-GB" sz="1800" b="0" i="0" baseline="0" dirty="0">
                <a:solidFill>
                  <a:schemeClr val="bg2"/>
                </a:solidFill>
                <a:latin typeface="+mn-lt"/>
                <a:ea typeface="Segoe UI" pitchFamily="34" charset="0"/>
                <a:cs typeface="Arial" panose="020B0604020202020204" pitchFamily="34" charset="0"/>
                <a:sym typeface="Gill Sans" pitchFamily="-84" charset="0"/>
              </a:defRPr>
            </a:lvl1pPr>
          </a:lstStyle>
          <a:p>
            <a:pPr marL="133891" lvl="0" indent="0" algn="l" rtl="0" eaLnBrk="1" fontAlgn="base" hangingPunct="1">
              <a:spcBef>
                <a:spcPts val="600"/>
              </a:spcBef>
              <a:spcAft>
                <a:spcPct val="0"/>
              </a:spcAft>
              <a:buClr>
                <a:schemeClr val="accent1"/>
              </a:buClr>
              <a:buSzPct val="100000"/>
              <a:buFont typeface="Arial" pitchFamily="34" charset="0"/>
              <a:buNone/>
            </a:pPr>
            <a:r>
              <a:rPr lang="en-GB" dirty="0"/>
              <a:t>&lt;Click to insert chart&gt;</a:t>
            </a:r>
          </a:p>
        </p:txBody>
      </p:sp>
    </p:spTree>
    <p:extLst>
      <p:ext uri="{BB962C8B-B14F-4D97-AF65-F5344CB8AC3E}">
        <p14:creationId xmlns:p14="http://schemas.microsoft.com/office/powerpoint/2010/main" val="167598304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Mas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Table</a:t>
            </a:r>
          </a:p>
        </p:txBody>
      </p:sp>
      <p:sp>
        <p:nvSpPr>
          <p:cNvPr id="4"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Sub-title</a:t>
            </a:r>
          </a:p>
        </p:txBody>
      </p:sp>
      <p:sp>
        <p:nvSpPr>
          <p:cNvPr id="6" name="Content Placeholder 2"/>
          <p:cNvSpPr>
            <a:spLocks noGrp="1"/>
          </p:cNvSpPr>
          <p:nvPr>
            <p:ph idx="20" hasCustomPrompt="1"/>
          </p:nvPr>
        </p:nvSpPr>
        <p:spPr>
          <a:xfrm>
            <a:off x="461987" y="1526844"/>
            <a:ext cx="8240580" cy="366784"/>
          </a:xfrm>
          <a:prstGeom prst="rect">
            <a:avLst/>
          </a:prstGeom>
        </p:spPr>
        <p:txBody>
          <a:bodyPr vert="horz" lIns="38396" tIns="19200" rIns="38396" bIns="19200"/>
          <a:lstStyle>
            <a:lvl1pPr marL="133891" indent="0" algn="ctr">
              <a:spcBef>
                <a:spcPts val="600"/>
              </a:spcBef>
              <a:buClr>
                <a:schemeClr val="accent1"/>
              </a:buClr>
              <a:buSzPct val="100000"/>
              <a:buFont typeface="Arial" pitchFamily="34" charset="0"/>
              <a:buNone/>
              <a:defRPr sz="1800" b="0" i="0" baseline="0">
                <a:solidFill>
                  <a:schemeClr val="bg2"/>
                </a:solidFill>
                <a:latin typeface="+mn-lt"/>
                <a:ea typeface="Segoe UI" pitchFamily="34" charset="0"/>
                <a:cs typeface="Arial" panose="020B0604020202020204" pitchFamily="34" charset="0"/>
              </a:defRPr>
            </a:lvl1pPr>
            <a:lvl2pPr marL="655218" indent="-334731">
              <a:spcBef>
                <a:spcPts val="600"/>
              </a:spcBef>
              <a:buClr>
                <a:schemeClr val="accent1"/>
              </a:buClr>
              <a:buSzPct val="100000"/>
              <a:buFont typeface="Calibri" pitchFamily="34" charset="0"/>
              <a:buChar char="-"/>
              <a:defRPr sz="1600" b="0" i="0">
                <a:solidFill>
                  <a:schemeClr val="bg2"/>
                </a:solidFill>
                <a:latin typeface="Arial" panose="020B0604020202020204" pitchFamily="34" charset="0"/>
                <a:ea typeface="Segoe UI" pitchFamily="34" charset="0"/>
                <a:cs typeface="Arial" panose="020B0604020202020204" pitchFamily="34" charset="0"/>
              </a:defRPr>
            </a:lvl2pPr>
            <a:lvl3pPr marL="841812" indent="-334731">
              <a:spcBef>
                <a:spcPts val="600"/>
              </a:spcBef>
              <a:buClr>
                <a:schemeClr val="accent1"/>
              </a:buClr>
              <a:buSzPct val="100000"/>
              <a:buFont typeface="Wingdings" pitchFamily="2" charset="2"/>
              <a:buChar char="§"/>
              <a:defRPr sz="1600" b="0" i="0">
                <a:solidFill>
                  <a:schemeClr val="bg2"/>
                </a:solidFill>
                <a:latin typeface="Arial" panose="020B0604020202020204" pitchFamily="34" charset="0"/>
                <a:ea typeface="Segoe UI" pitchFamily="34" charset="0"/>
                <a:cs typeface="Arial" panose="020B0604020202020204" pitchFamily="34" charset="0"/>
              </a:defRPr>
            </a:lvl3pPr>
            <a:lvl4pPr marL="1028405" indent="-334731">
              <a:spcBef>
                <a:spcPts val="600"/>
              </a:spcBef>
              <a:buClr>
                <a:schemeClr val="accent1"/>
              </a:buClr>
              <a:buSzPct val="90000"/>
              <a:buFont typeface="Courier New" pitchFamily="49" charset="0"/>
              <a:buChar char="o"/>
              <a:defRPr sz="1600" b="0" i="0">
                <a:solidFill>
                  <a:schemeClr val="bg2"/>
                </a:solidFill>
                <a:latin typeface="Arial" panose="020B0604020202020204" pitchFamily="34" charset="0"/>
                <a:ea typeface="Segoe UI" pitchFamily="34" charset="0"/>
                <a:cs typeface="Arial" panose="020B0604020202020204" pitchFamily="34" charset="0"/>
              </a:defRPr>
            </a:lvl4pPr>
            <a:lvl5pPr marL="1214999" indent="-334731">
              <a:spcBef>
                <a:spcPts val="600"/>
              </a:spcBef>
              <a:buClr>
                <a:schemeClr val="accent1"/>
              </a:buClr>
              <a:buSzPct val="100000"/>
              <a:buFont typeface="Arial" pitchFamily="34" charset="0"/>
              <a:buChar char="•"/>
              <a:defRPr sz="1600" b="0" i="0">
                <a:solidFill>
                  <a:schemeClr val="bg2"/>
                </a:solidFill>
                <a:latin typeface="Arial" panose="020B0604020202020204" pitchFamily="34" charset="0"/>
                <a:ea typeface="Segoe UI" pitchFamily="34" charset="0"/>
                <a:cs typeface="Arial" panose="020B0604020202020204" pitchFamily="34" charset="0"/>
              </a:defRPr>
            </a:lvl5pPr>
          </a:lstStyle>
          <a:p>
            <a:pPr lvl="0"/>
            <a:r>
              <a:rPr lang="en-US" dirty="0"/>
              <a:t>Type in table title</a:t>
            </a:r>
          </a:p>
        </p:txBody>
      </p:sp>
      <p:sp>
        <p:nvSpPr>
          <p:cNvPr id="7" name="Table Placeholder 6"/>
          <p:cNvSpPr>
            <a:spLocks noGrp="1"/>
          </p:cNvSpPr>
          <p:nvPr>
            <p:ph type="tbl" sz="quarter" idx="25" hasCustomPrompt="1"/>
          </p:nvPr>
        </p:nvSpPr>
        <p:spPr>
          <a:xfrm>
            <a:off x="440997" y="1998197"/>
            <a:ext cx="8293100" cy="2483152"/>
          </a:xfrm>
        </p:spPr>
        <p:txBody>
          <a:bodyPr>
            <a:normAutofit/>
          </a:bodyPr>
          <a:lstStyle>
            <a:lvl1pPr marL="133891" marR="0" indent="0" algn="l" defTabSz="914248" rtl="0" eaLnBrk="1" fontAlgn="base" latinLnBrk="0" hangingPunct="1">
              <a:lnSpc>
                <a:spcPct val="100000"/>
              </a:lnSpc>
              <a:spcBef>
                <a:spcPts val="600"/>
              </a:spcBef>
              <a:spcAft>
                <a:spcPct val="0"/>
              </a:spcAft>
              <a:buClr>
                <a:schemeClr val="accent1"/>
              </a:buClr>
              <a:buSzPct val="100000"/>
              <a:buFont typeface="Arial" pitchFamily="34" charset="0"/>
              <a:buNone/>
              <a:tabLst/>
              <a:defRPr sz="2000">
                <a:solidFill>
                  <a:schemeClr val="bg2"/>
                </a:solidFill>
              </a:defRPr>
            </a:lvl1pPr>
          </a:lstStyle>
          <a:p>
            <a:pPr marL="133891" lvl="0" indent="0" algn="l" rtl="0" eaLnBrk="1" fontAlgn="base" hangingPunct="1">
              <a:spcBef>
                <a:spcPts val="600"/>
              </a:spcBef>
              <a:spcAft>
                <a:spcPct val="0"/>
              </a:spcAft>
              <a:buClr>
                <a:schemeClr val="accent1"/>
              </a:buClr>
              <a:buSzPct val="100000"/>
              <a:buFont typeface="Arial" pitchFamily="34" charset="0"/>
              <a:buNone/>
            </a:pPr>
            <a:r>
              <a:rPr lang="en-GB" dirty="0"/>
              <a:t>&lt;Click to insert table&gt;</a:t>
            </a:r>
          </a:p>
        </p:txBody>
      </p:sp>
    </p:spTree>
    <p:extLst>
      <p:ext uri="{BB962C8B-B14F-4D97-AF65-F5344CB8AC3E}">
        <p14:creationId xmlns:p14="http://schemas.microsoft.com/office/powerpoint/2010/main" val="13031556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Crowd Surfer A">
    <p:spTree>
      <p:nvGrpSpPr>
        <p:cNvPr id="1" name=""/>
        <p:cNvGrpSpPr/>
        <p:nvPr/>
      </p:nvGrpSpPr>
      <p:grpSpPr>
        <a:xfrm>
          <a:off x="0" y="0"/>
          <a:ext cx="0" cy="0"/>
          <a:chOff x="0" y="0"/>
          <a:chExt cx="0" cy="0"/>
        </a:xfrm>
      </p:grpSpPr>
      <p:pic>
        <p:nvPicPr>
          <p:cNvPr id="4098" name="Picture 2" descr="C:\Users\hh00419027.USER\Dropbox (Sales Enablement)\Brand Refresh\Illustrations\Crowd Surfer A_Transpar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88900" y="4237531"/>
            <a:ext cx="1808082" cy="90715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sp>
        <p:nvSpPr>
          <p:cNvPr id="4"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bwMode="auto">
          <a:xfrm flipV="1">
            <a:off x="2286000" y="853678"/>
            <a:ext cx="4572000" cy="0"/>
          </a:xfrm>
          <a:prstGeom prst="line">
            <a:avLst/>
          </a:prstGeom>
          <a:blipFill dpi="0" rotWithShape="0">
            <a:blip r:embed="rId3"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7" name="Picture 3" descr="C:\Users\hh00419027.USER\Dropbox (Sales Enablement)\Brand Refresh\Illustrations\Alorica_LogoTagline_Blu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40555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et the team Mas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Meet the Team</a:t>
            </a:r>
          </a:p>
        </p:txBody>
      </p:sp>
      <p:sp>
        <p:nvSpPr>
          <p:cNvPr id="4"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Reference to region or department</a:t>
            </a:r>
          </a:p>
        </p:txBody>
      </p:sp>
      <p:sp>
        <p:nvSpPr>
          <p:cNvPr id="6" name="Picture Placeholder 15"/>
          <p:cNvSpPr>
            <a:spLocks noGrp="1"/>
          </p:cNvSpPr>
          <p:nvPr>
            <p:ph type="pic" sz="quarter" idx="19" hasCustomPrompt="1"/>
          </p:nvPr>
        </p:nvSpPr>
        <p:spPr bwMode="gray">
          <a:xfrm>
            <a:off x="978507" y="1344754"/>
            <a:ext cx="1525416" cy="1161000"/>
          </a:xfrm>
          <a:noFill/>
        </p:spPr>
        <p:txBody>
          <a:bodyPr>
            <a:normAutofit/>
          </a:bodyPr>
          <a:lstStyle>
            <a:lvl1pPr algn="ctr">
              <a:defRPr sz="1800">
                <a:solidFill>
                  <a:schemeClr val="bg2"/>
                </a:solidFill>
              </a:defRPr>
            </a:lvl1pPr>
          </a:lstStyle>
          <a:p>
            <a:r>
              <a:rPr lang="en-US" noProof="0" dirty="0"/>
              <a:t>Insert profile image</a:t>
            </a:r>
          </a:p>
        </p:txBody>
      </p:sp>
      <p:sp>
        <p:nvSpPr>
          <p:cNvPr id="15" name="Picture Placeholder 15"/>
          <p:cNvSpPr>
            <a:spLocks noGrp="1"/>
          </p:cNvSpPr>
          <p:nvPr>
            <p:ph type="pic" sz="quarter" idx="26" hasCustomPrompt="1"/>
          </p:nvPr>
        </p:nvSpPr>
        <p:spPr bwMode="gray">
          <a:xfrm>
            <a:off x="3833164" y="1344754"/>
            <a:ext cx="1525416" cy="1161000"/>
          </a:xfrm>
          <a:noFill/>
        </p:spPr>
        <p:txBody>
          <a:bodyPr>
            <a:normAutofit/>
          </a:bodyPr>
          <a:lstStyle>
            <a:lvl1pPr algn="ctr">
              <a:defRPr sz="1800">
                <a:solidFill>
                  <a:schemeClr val="bg2"/>
                </a:solidFill>
              </a:defRPr>
            </a:lvl1pPr>
          </a:lstStyle>
          <a:p>
            <a:r>
              <a:rPr lang="en-US" noProof="0" dirty="0"/>
              <a:t>Insert profile image</a:t>
            </a:r>
          </a:p>
        </p:txBody>
      </p:sp>
      <p:sp>
        <p:nvSpPr>
          <p:cNvPr id="18" name="Picture Placeholder 15"/>
          <p:cNvSpPr>
            <a:spLocks noGrp="1"/>
          </p:cNvSpPr>
          <p:nvPr>
            <p:ph type="pic" sz="quarter" idx="29" hasCustomPrompt="1"/>
          </p:nvPr>
        </p:nvSpPr>
        <p:spPr bwMode="gray">
          <a:xfrm>
            <a:off x="6658250" y="1344754"/>
            <a:ext cx="1525416" cy="1161000"/>
          </a:xfrm>
          <a:noFill/>
        </p:spPr>
        <p:txBody>
          <a:bodyPr>
            <a:normAutofit/>
          </a:bodyPr>
          <a:lstStyle>
            <a:lvl1pPr algn="ctr">
              <a:defRPr sz="1800">
                <a:solidFill>
                  <a:schemeClr val="bg2"/>
                </a:solidFill>
              </a:defRPr>
            </a:lvl1pPr>
          </a:lstStyle>
          <a:p>
            <a:r>
              <a:rPr lang="en-US" noProof="0" dirty="0"/>
              <a:t>Insert profile image</a:t>
            </a:r>
          </a:p>
        </p:txBody>
      </p:sp>
      <p:sp>
        <p:nvSpPr>
          <p:cNvPr id="21" name="Text Placeholder 20"/>
          <p:cNvSpPr>
            <a:spLocks noGrp="1"/>
          </p:cNvSpPr>
          <p:nvPr>
            <p:ph type="body" sz="quarter" idx="31" hasCustomPrompt="1"/>
          </p:nvPr>
        </p:nvSpPr>
        <p:spPr>
          <a:xfrm>
            <a:off x="424384" y="3080983"/>
            <a:ext cx="2633662" cy="1719618"/>
          </a:xfrm>
        </p:spPr>
        <p:txBody>
          <a:bodyPr>
            <a:normAutofit/>
          </a:bodyPr>
          <a:lstStyle>
            <a:lvl3pPr marL="0" indent="0">
              <a:buNone/>
              <a:defRPr sz="1600"/>
            </a:lvl3pPr>
          </a:lstStyle>
          <a:p>
            <a:pPr lvl="2">
              <a:spcBef>
                <a:spcPts val="1200"/>
              </a:spcBef>
            </a:pPr>
            <a:r>
              <a:rPr lang="en-US" dirty="0"/>
              <a:t>Biography  of the person pictured above including a relevant professional experience and qualifications summary.</a:t>
            </a:r>
          </a:p>
        </p:txBody>
      </p:sp>
      <p:sp>
        <p:nvSpPr>
          <p:cNvPr id="22" name="Text Placeholder 20"/>
          <p:cNvSpPr>
            <a:spLocks noGrp="1"/>
          </p:cNvSpPr>
          <p:nvPr>
            <p:ph type="body" sz="quarter" idx="32" hasCustomPrompt="1"/>
          </p:nvPr>
        </p:nvSpPr>
        <p:spPr>
          <a:xfrm>
            <a:off x="424384" y="2570471"/>
            <a:ext cx="2633662" cy="428625"/>
          </a:xfrm>
        </p:spPr>
        <p:txBody>
          <a:bodyPr>
            <a:normAutofit/>
          </a:bodyPr>
          <a:lstStyle>
            <a:lvl1pPr>
              <a:spcBef>
                <a:spcPts val="0"/>
              </a:spcBef>
              <a:defRPr/>
            </a:lvl1pPr>
            <a:lvl3pPr marL="0" indent="0">
              <a:buNone/>
              <a:defRPr sz="1600"/>
            </a:lvl3pPr>
          </a:lstStyle>
          <a:p>
            <a:pPr algn="ctr"/>
            <a:r>
              <a:rPr lang="en-US" sz="1800" b="1" dirty="0">
                <a:solidFill>
                  <a:srgbClr val="E78D3B"/>
                </a:solidFill>
                <a:latin typeface="Calibri" charset="0"/>
                <a:ea typeface="Calibri" charset="0"/>
                <a:cs typeface="Calibri" charset="0"/>
              </a:rPr>
              <a:t>Full name</a:t>
            </a:r>
          </a:p>
          <a:p>
            <a:pPr algn="ctr"/>
            <a:r>
              <a:rPr lang="en-US" sz="1600" dirty="0">
                <a:solidFill>
                  <a:schemeClr val="bg2"/>
                </a:solidFill>
                <a:latin typeface="Calibri" charset="0"/>
                <a:ea typeface="Calibri" charset="0"/>
                <a:cs typeface="Calibri" charset="0"/>
              </a:rPr>
              <a:t>Title</a:t>
            </a:r>
          </a:p>
        </p:txBody>
      </p:sp>
      <p:sp>
        <p:nvSpPr>
          <p:cNvPr id="23" name="Text Placeholder 20"/>
          <p:cNvSpPr>
            <a:spLocks noGrp="1"/>
          </p:cNvSpPr>
          <p:nvPr>
            <p:ph type="body" sz="quarter" idx="33" hasCustomPrompt="1"/>
          </p:nvPr>
        </p:nvSpPr>
        <p:spPr>
          <a:xfrm>
            <a:off x="3279041" y="3082688"/>
            <a:ext cx="2633662" cy="1719618"/>
          </a:xfrm>
        </p:spPr>
        <p:txBody>
          <a:bodyPr>
            <a:normAutofit/>
          </a:bodyPr>
          <a:lstStyle>
            <a:lvl3pPr marL="0" indent="0">
              <a:buNone/>
              <a:defRPr sz="1600"/>
            </a:lvl3pPr>
          </a:lstStyle>
          <a:p>
            <a:pPr lvl="2">
              <a:spcBef>
                <a:spcPts val="1200"/>
              </a:spcBef>
            </a:pPr>
            <a:r>
              <a:rPr lang="en-US" dirty="0"/>
              <a:t>Biography  of the person pictured above including a relevant professional experience and qualifications summary.</a:t>
            </a:r>
          </a:p>
        </p:txBody>
      </p:sp>
      <p:sp>
        <p:nvSpPr>
          <p:cNvPr id="24" name="Text Placeholder 20"/>
          <p:cNvSpPr>
            <a:spLocks noGrp="1"/>
          </p:cNvSpPr>
          <p:nvPr>
            <p:ph type="body" sz="quarter" idx="34" hasCustomPrompt="1"/>
          </p:nvPr>
        </p:nvSpPr>
        <p:spPr>
          <a:xfrm>
            <a:off x="3279041" y="2572178"/>
            <a:ext cx="2633662" cy="428625"/>
          </a:xfrm>
        </p:spPr>
        <p:txBody>
          <a:bodyPr>
            <a:normAutofit/>
          </a:bodyPr>
          <a:lstStyle>
            <a:lvl1pPr>
              <a:spcBef>
                <a:spcPts val="0"/>
              </a:spcBef>
              <a:defRPr/>
            </a:lvl1pPr>
            <a:lvl3pPr marL="0" indent="0">
              <a:buNone/>
              <a:defRPr sz="1600"/>
            </a:lvl3pPr>
          </a:lstStyle>
          <a:p>
            <a:pPr algn="ctr"/>
            <a:r>
              <a:rPr lang="en-US" sz="1800" b="1" dirty="0">
                <a:solidFill>
                  <a:srgbClr val="E78D3B"/>
                </a:solidFill>
                <a:latin typeface="Calibri" charset="0"/>
                <a:ea typeface="Calibri" charset="0"/>
                <a:cs typeface="Calibri" charset="0"/>
              </a:rPr>
              <a:t>Full name</a:t>
            </a:r>
          </a:p>
          <a:p>
            <a:pPr algn="ctr"/>
            <a:r>
              <a:rPr lang="en-US" sz="1600" dirty="0">
                <a:solidFill>
                  <a:schemeClr val="bg2"/>
                </a:solidFill>
                <a:latin typeface="Calibri" charset="0"/>
                <a:ea typeface="Calibri" charset="0"/>
                <a:cs typeface="Calibri" charset="0"/>
              </a:rPr>
              <a:t>Title</a:t>
            </a:r>
          </a:p>
        </p:txBody>
      </p:sp>
      <p:sp>
        <p:nvSpPr>
          <p:cNvPr id="25" name="Text Placeholder 20"/>
          <p:cNvSpPr>
            <a:spLocks noGrp="1"/>
          </p:cNvSpPr>
          <p:nvPr>
            <p:ph type="body" sz="quarter" idx="35" hasCustomPrompt="1"/>
          </p:nvPr>
        </p:nvSpPr>
        <p:spPr>
          <a:xfrm>
            <a:off x="6104127" y="3072453"/>
            <a:ext cx="2633662" cy="1719618"/>
          </a:xfrm>
        </p:spPr>
        <p:txBody>
          <a:bodyPr>
            <a:normAutofit/>
          </a:bodyPr>
          <a:lstStyle>
            <a:lvl3pPr marL="0" indent="0">
              <a:buNone/>
              <a:defRPr sz="1600"/>
            </a:lvl3pPr>
          </a:lstStyle>
          <a:p>
            <a:pPr lvl="2">
              <a:spcBef>
                <a:spcPts val="1200"/>
              </a:spcBef>
            </a:pPr>
            <a:r>
              <a:rPr lang="en-US" dirty="0"/>
              <a:t>Biography  of the person pictured above including a relevant professional experience and qualifications summary.</a:t>
            </a:r>
          </a:p>
        </p:txBody>
      </p:sp>
      <p:sp>
        <p:nvSpPr>
          <p:cNvPr id="26" name="Text Placeholder 20"/>
          <p:cNvSpPr>
            <a:spLocks noGrp="1"/>
          </p:cNvSpPr>
          <p:nvPr>
            <p:ph type="body" sz="quarter" idx="36" hasCustomPrompt="1"/>
          </p:nvPr>
        </p:nvSpPr>
        <p:spPr>
          <a:xfrm>
            <a:off x="6104127" y="2561942"/>
            <a:ext cx="2633662" cy="428625"/>
          </a:xfrm>
        </p:spPr>
        <p:txBody>
          <a:bodyPr>
            <a:normAutofit/>
          </a:bodyPr>
          <a:lstStyle>
            <a:lvl1pPr>
              <a:spcBef>
                <a:spcPts val="0"/>
              </a:spcBef>
              <a:defRPr/>
            </a:lvl1pPr>
            <a:lvl3pPr marL="0" indent="0">
              <a:buNone/>
              <a:defRPr sz="1600"/>
            </a:lvl3pPr>
          </a:lstStyle>
          <a:p>
            <a:pPr algn="ctr"/>
            <a:r>
              <a:rPr lang="en-US" sz="1800" b="1" dirty="0">
                <a:solidFill>
                  <a:srgbClr val="E78D3B"/>
                </a:solidFill>
                <a:latin typeface="Calibri" charset="0"/>
                <a:ea typeface="Calibri" charset="0"/>
                <a:cs typeface="Calibri" charset="0"/>
              </a:rPr>
              <a:t>Full name</a:t>
            </a:r>
          </a:p>
          <a:p>
            <a:pPr algn="ctr"/>
            <a:r>
              <a:rPr lang="en-US" sz="1600" dirty="0">
                <a:solidFill>
                  <a:schemeClr val="bg2"/>
                </a:solidFill>
                <a:latin typeface="Calibri" charset="0"/>
                <a:ea typeface="Calibri" charset="0"/>
                <a:cs typeface="Calibri" charset="0"/>
              </a:rPr>
              <a:t>Title</a:t>
            </a:r>
          </a:p>
        </p:txBody>
      </p:sp>
    </p:spTree>
    <p:extLst>
      <p:ext uri="{BB962C8B-B14F-4D97-AF65-F5344CB8AC3E}">
        <p14:creationId xmlns:p14="http://schemas.microsoft.com/office/powerpoint/2010/main" val="5626972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Mas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Case Study</a:t>
            </a:r>
          </a:p>
        </p:txBody>
      </p:sp>
      <p:sp>
        <p:nvSpPr>
          <p:cNvPr id="21" name="Text Placeholder 20"/>
          <p:cNvSpPr>
            <a:spLocks noGrp="1"/>
          </p:cNvSpPr>
          <p:nvPr>
            <p:ph type="body" sz="quarter" idx="31" hasCustomPrompt="1"/>
          </p:nvPr>
        </p:nvSpPr>
        <p:spPr>
          <a:xfrm>
            <a:off x="1435497" y="1251614"/>
            <a:ext cx="7285422" cy="727629"/>
          </a:xfrm>
        </p:spPr>
        <p:txBody>
          <a:bodyPr>
            <a:normAutofit/>
          </a:bodyPr>
          <a:lstStyle>
            <a:lvl1pPr marL="0" indent="0" algn="l">
              <a:lnSpc>
                <a:spcPct val="95000"/>
              </a:lnSpc>
              <a:spcBef>
                <a:spcPts val="900"/>
              </a:spcBef>
              <a:buFont typeface="Arial" pitchFamily="34" charset="0"/>
              <a:buNone/>
              <a:defRPr lang="en-US" sz="1600" kern="1200" baseline="0" dirty="0" smtClean="0">
                <a:solidFill>
                  <a:schemeClr val="bg2"/>
                </a:solidFill>
                <a:latin typeface="+mn-lt"/>
                <a:ea typeface="+mn-ea"/>
                <a:cs typeface="+mn-cs"/>
                <a:sym typeface="Gill Sans" pitchFamily="-84" charset="0"/>
              </a:defRPr>
            </a:lvl1pPr>
            <a:lvl3pPr marL="0" indent="0">
              <a:buFontTx/>
              <a:buNone/>
              <a:defRPr sz="1600"/>
            </a:lvl3pPr>
          </a:lstStyle>
          <a:p>
            <a:pPr marL="0" indent="0">
              <a:lnSpc>
                <a:spcPct val="95000"/>
              </a:lnSpc>
              <a:spcBef>
                <a:spcPts val="1200"/>
              </a:spcBef>
              <a:buFont typeface="Arial" pitchFamily="34" charset="0"/>
              <a:buNone/>
            </a:pPr>
            <a:r>
              <a:rPr lang="en-US" sz="1600" baseline="0" dirty="0">
                <a:solidFill>
                  <a:schemeClr val="bg2"/>
                </a:solidFill>
                <a:latin typeface="+mn-lt"/>
                <a:ea typeface="+mn-ea"/>
                <a:cs typeface="+mn-cs"/>
                <a:sym typeface="Gill Sans" pitchFamily="-84" charset="0"/>
              </a:rPr>
              <a:t>Insert a high level summary describing client, including the services the company provides, the number of customers serves, regions the company serves, etc. Describe the challenges the client turned to Alorica to address and resolve.</a:t>
            </a:r>
          </a:p>
          <a:p>
            <a:pPr marL="0" indent="0" algn="l">
              <a:lnSpc>
                <a:spcPct val="95000"/>
              </a:lnSpc>
              <a:spcBef>
                <a:spcPts val="1200"/>
              </a:spcBef>
              <a:buFont typeface="Arial" pitchFamily="34" charset="0"/>
              <a:buNone/>
            </a:pPr>
            <a:endParaRPr lang="en-US" sz="1100" spc="-20" dirty="0">
              <a:solidFill>
                <a:srgbClr val="000000">
                  <a:lumMod val="85000"/>
                  <a:lumOff val="15000"/>
                </a:srgbClr>
              </a:solidFill>
              <a:latin typeface="Arial" panose="020B0604020202020204" pitchFamily="34" charset="0"/>
              <a:ea typeface="Segoe UI" pitchFamily="34" charset="0"/>
              <a:cs typeface="Arial" panose="020B0604020202020204" pitchFamily="34" charset="0"/>
            </a:endParaRPr>
          </a:p>
          <a:p>
            <a:pPr marL="0" indent="0" algn="l">
              <a:lnSpc>
                <a:spcPct val="95000"/>
              </a:lnSpc>
              <a:spcBef>
                <a:spcPts val="1200"/>
              </a:spcBef>
              <a:buFont typeface="Arial" pitchFamily="34" charset="0"/>
              <a:buNone/>
            </a:pPr>
            <a:endParaRPr lang="en-US" sz="1100" spc="-20" dirty="0">
              <a:solidFill>
                <a:srgbClr val="000000">
                  <a:lumMod val="85000"/>
                  <a:lumOff val="15000"/>
                </a:srgbClr>
              </a:solidFill>
              <a:latin typeface="Arial" panose="020B0604020202020204" pitchFamily="34" charset="0"/>
              <a:ea typeface="Segoe UI" pitchFamily="34" charset="0"/>
              <a:cs typeface="Arial" panose="020B0604020202020204" pitchFamily="34" charset="0"/>
            </a:endParaRPr>
          </a:p>
          <a:p>
            <a:pPr lvl="2">
              <a:spcBef>
                <a:spcPts val="1200"/>
              </a:spcBef>
            </a:pPr>
            <a:endParaRPr lang="en-US"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335" y="947529"/>
            <a:ext cx="1125793" cy="718324"/>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9394" y="2091931"/>
            <a:ext cx="1286881" cy="1098800"/>
          </a:xfrm>
          <a:prstGeom prst="rect">
            <a:avLst/>
          </a:prstGeom>
        </p:spPr>
      </p:pic>
      <p:pic>
        <p:nvPicPr>
          <p:cNvPr id="19" name="Picture 18"/>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 y="3193225"/>
            <a:ext cx="1599273" cy="1199455"/>
          </a:xfrm>
          <a:prstGeom prst="rect">
            <a:avLst/>
          </a:prstGeom>
        </p:spPr>
      </p:pic>
      <p:sp>
        <p:nvSpPr>
          <p:cNvPr id="5" name="Rectangle 4"/>
          <p:cNvSpPr/>
          <p:nvPr userDrawn="1"/>
        </p:nvSpPr>
        <p:spPr>
          <a:xfrm>
            <a:off x="1416273" y="974614"/>
            <a:ext cx="1268296" cy="369332"/>
          </a:xfrm>
          <a:prstGeom prst="rect">
            <a:avLst/>
          </a:prstGeom>
        </p:spPr>
        <p:txBody>
          <a:bodyPr wrap="none" lIns="91424" tIns="45712" rIns="91424" bIns="45712">
            <a:spAutoFit/>
          </a:bodyPr>
          <a:lstStyle/>
          <a:p>
            <a:pPr defTabSz="914248"/>
            <a:r>
              <a:rPr lang="en-US" b="1" dirty="0">
                <a:solidFill>
                  <a:srgbClr val="FAA636"/>
                </a:solidFill>
                <a:ea typeface="Calibri" charset="0"/>
                <a:cs typeface="Calibri" charset="0"/>
              </a:rPr>
              <a:t>THE CLIENT</a:t>
            </a:r>
            <a:endParaRPr lang="en-US" dirty="0">
              <a:solidFill>
                <a:srgbClr val="FAA636"/>
              </a:solidFill>
            </a:endParaRPr>
          </a:p>
        </p:txBody>
      </p:sp>
      <p:sp>
        <p:nvSpPr>
          <p:cNvPr id="27" name="Rectangle 26"/>
          <p:cNvSpPr/>
          <p:nvPr userDrawn="1"/>
        </p:nvSpPr>
        <p:spPr>
          <a:xfrm>
            <a:off x="1416274" y="2168476"/>
            <a:ext cx="1634743" cy="369332"/>
          </a:xfrm>
          <a:prstGeom prst="rect">
            <a:avLst/>
          </a:prstGeom>
        </p:spPr>
        <p:txBody>
          <a:bodyPr wrap="none" lIns="91424" tIns="45712" rIns="91424" bIns="45712">
            <a:spAutoFit/>
          </a:bodyPr>
          <a:lstStyle/>
          <a:p>
            <a:pPr defTabSz="914248"/>
            <a:r>
              <a:rPr lang="en-US" b="1" dirty="0">
                <a:solidFill>
                  <a:srgbClr val="FAA636"/>
                </a:solidFill>
                <a:ea typeface="Calibri" charset="0"/>
                <a:cs typeface="Calibri" charset="0"/>
              </a:rPr>
              <a:t>THE PROGRAM</a:t>
            </a:r>
            <a:endParaRPr lang="en-US" dirty="0">
              <a:solidFill>
                <a:srgbClr val="FAA636"/>
              </a:solidFill>
            </a:endParaRPr>
          </a:p>
        </p:txBody>
      </p:sp>
      <p:sp>
        <p:nvSpPr>
          <p:cNvPr id="29" name="Rectangle 28"/>
          <p:cNvSpPr/>
          <p:nvPr userDrawn="1"/>
        </p:nvSpPr>
        <p:spPr>
          <a:xfrm>
            <a:off x="1397063" y="3343957"/>
            <a:ext cx="1411477" cy="369332"/>
          </a:xfrm>
          <a:prstGeom prst="rect">
            <a:avLst/>
          </a:prstGeom>
        </p:spPr>
        <p:txBody>
          <a:bodyPr wrap="none" lIns="91424" tIns="45712" rIns="91424" bIns="45712">
            <a:spAutoFit/>
          </a:bodyPr>
          <a:lstStyle/>
          <a:p>
            <a:pPr defTabSz="914248"/>
            <a:r>
              <a:rPr lang="en-US" b="1" dirty="0">
                <a:solidFill>
                  <a:srgbClr val="FAA636"/>
                </a:solidFill>
                <a:ea typeface="Calibri" charset="0"/>
                <a:cs typeface="Calibri" charset="0"/>
              </a:rPr>
              <a:t>THE RESULTS</a:t>
            </a:r>
            <a:endParaRPr lang="en-US" dirty="0">
              <a:solidFill>
                <a:srgbClr val="FAA636"/>
              </a:solidFill>
            </a:endParaRPr>
          </a:p>
        </p:txBody>
      </p:sp>
      <p:sp>
        <p:nvSpPr>
          <p:cNvPr id="33" name="Text Placeholder 20"/>
          <p:cNvSpPr>
            <a:spLocks noGrp="1"/>
          </p:cNvSpPr>
          <p:nvPr>
            <p:ph type="body" sz="quarter" idx="38" hasCustomPrompt="1"/>
          </p:nvPr>
        </p:nvSpPr>
        <p:spPr>
          <a:xfrm>
            <a:off x="1433016" y="2445476"/>
            <a:ext cx="7285422" cy="727629"/>
          </a:xfrm>
        </p:spPr>
        <p:txBody>
          <a:bodyPr>
            <a:normAutofit/>
          </a:bodyPr>
          <a:lstStyle>
            <a:lvl1pPr marL="0" indent="0" algn="l">
              <a:lnSpc>
                <a:spcPct val="95000"/>
              </a:lnSpc>
              <a:spcBef>
                <a:spcPts val="900"/>
              </a:spcBef>
              <a:buFont typeface="Arial" pitchFamily="34" charset="0"/>
              <a:buNone/>
              <a:defRPr lang="en-US" sz="1600" kern="1200" baseline="0" dirty="0" smtClean="0">
                <a:solidFill>
                  <a:schemeClr val="bg2"/>
                </a:solidFill>
                <a:latin typeface="+mn-lt"/>
                <a:ea typeface="+mn-ea"/>
                <a:cs typeface="+mn-cs"/>
                <a:sym typeface="Gill Sans" pitchFamily="-84" charset="0"/>
              </a:defRPr>
            </a:lvl1pPr>
            <a:lvl3pPr marL="0" indent="0">
              <a:buFontTx/>
              <a:buNone/>
              <a:defRPr sz="1600">
                <a:solidFill>
                  <a:schemeClr val="bg2"/>
                </a:solidFill>
              </a:defRPr>
            </a:lvl3pPr>
          </a:lstStyle>
          <a:p>
            <a:pPr marL="0" indent="0">
              <a:lnSpc>
                <a:spcPct val="95000"/>
              </a:lnSpc>
              <a:spcBef>
                <a:spcPts val="1200"/>
              </a:spcBef>
              <a:buFont typeface="Arial" pitchFamily="34" charset="0"/>
              <a:buNone/>
            </a:pPr>
            <a:r>
              <a:rPr lang="en-US" sz="1600" baseline="0" dirty="0">
                <a:solidFill>
                  <a:schemeClr val="bg2"/>
                </a:solidFill>
                <a:latin typeface="+mn-lt"/>
                <a:ea typeface="+mn-ea"/>
                <a:cs typeface="+mn-cs"/>
                <a:sym typeface="Gill Sans" pitchFamily="-84" charset="0"/>
              </a:rPr>
              <a:t>Explain why the client chose Alorica to help them overcome their challenge. Detail the Alorica benefits and illustrate specifically how it helped the client achieve their goals.</a:t>
            </a:r>
            <a:endParaRPr lang="en-US" sz="1100" spc="-20" dirty="0">
              <a:solidFill>
                <a:srgbClr val="000000">
                  <a:lumMod val="85000"/>
                  <a:lumOff val="15000"/>
                </a:srgbClr>
              </a:solidFill>
              <a:latin typeface="Arial" panose="020B0604020202020204" pitchFamily="34" charset="0"/>
              <a:ea typeface="Segoe UI" pitchFamily="34" charset="0"/>
              <a:cs typeface="Arial" panose="020B0604020202020204" pitchFamily="34" charset="0"/>
            </a:endParaRPr>
          </a:p>
        </p:txBody>
      </p:sp>
      <p:sp>
        <p:nvSpPr>
          <p:cNvPr id="34" name="Text Placeholder 20"/>
          <p:cNvSpPr>
            <a:spLocks noGrp="1"/>
          </p:cNvSpPr>
          <p:nvPr>
            <p:ph type="body" sz="quarter" idx="39" hasCustomPrompt="1"/>
          </p:nvPr>
        </p:nvSpPr>
        <p:spPr>
          <a:xfrm>
            <a:off x="1416273" y="3620953"/>
            <a:ext cx="7285422" cy="954458"/>
          </a:xfrm>
        </p:spPr>
        <p:txBody>
          <a:bodyPr>
            <a:normAutofit/>
          </a:bodyPr>
          <a:lstStyle>
            <a:lvl1pPr marL="0" indent="0" algn="l">
              <a:lnSpc>
                <a:spcPct val="95000"/>
              </a:lnSpc>
              <a:spcBef>
                <a:spcPts val="1200"/>
              </a:spcBef>
              <a:buFont typeface="Arial" pitchFamily="34" charset="0"/>
              <a:buNone/>
              <a:defRPr lang="en-US" sz="1500" kern="1200" baseline="0" dirty="0" smtClean="0">
                <a:solidFill>
                  <a:schemeClr val="bg2"/>
                </a:solidFill>
                <a:latin typeface="+mn-lt"/>
                <a:ea typeface="+mn-ea"/>
                <a:cs typeface="+mn-cs"/>
                <a:sym typeface="Gill Sans" pitchFamily="-84" charset="0"/>
              </a:defRPr>
            </a:lvl1pPr>
            <a:lvl2pPr marL="285702" indent="-285702">
              <a:buFont typeface="Arial" panose="020B0604020202020204" pitchFamily="34" charset="0"/>
              <a:buChar char="•"/>
              <a:defRPr sz="1400"/>
            </a:lvl2pPr>
            <a:lvl3pPr marL="231737" indent="-231737" algn="l" rtl="0" eaLnBrk="1" fontAlgn="base" hangingPunct="1">
              <a:lnSpc>
                <a:spcPct val="95000"/>
              </a:lnSpc>
              <a:spcBef>
                <a:spcPts val="600"/>
              </a:spcBef>
              <a:spcAft>
                <a:spcPct val="0"/>
              </a:spcAft>
              <a:buClr>
                <a:schemeClr val="accent1"/>
              </a:buClr>
              <a:buSzPct val="100000"/>
              <a:buFont typeface="Gill Sans" pitchFamily="-84" charset="0"/>
              <a:buChar char="•"/>
              <a:defRPr lang="en-US" sz="1600" kern="1200" baseline="0" dirty="0" smtClean="0">
                <a:solidFill>
                  <a:schemeClr val="bg2"/>
                </a:solidFill>
                <a:latin typeface="+mn-lt"/>
                <a:ea typeface="+mn-ea"/>
                <a:cs typeface="+mn-cs"/>
                <a:sym typeface="Gill Sans" pitchFamily="-84" charset="0"/>
              </a:defRPr>
            </a:lvl3pPr>
            <a:lvl4pPr>
              <a:defRPr sz="600"/>
            </a:lvl4pPr>
          </a:lstStyle>
          <a:p>
            <a:pPr marL="231737" lvl="2" indent="-231737" algn="l" rtl="0" eaLnBrk="1" fontAlgn="base" hangingPunct="1">
              <a:lnSpc>
                <a:spcPct val="95000"/>
              </a:lnSpc>
              <a:spcBef>
                <a:spcPts val="600"/>
              </a:spcBef>
              <a:spcAft>
                <a:spcPct val="0"/>
              </a:spcAft>
              <a:buClr>
                <a:schemeClr val="accent1"/>
              </a:buClr>
              <a:buSzPct val="100000"/>
              <a:buFont typeface="Gill Sans" pitchFamily="-84" charset="0"/>
              <a:buChar char="•"/>
            </a:pPr>
            <a:r>
              <a:rPr lang="en-US" sz="1600" kern="1200" baseline="0" dirty="0">
                <a:solidFill>
                  <a:schemeClr val="bg2"/>
                </a:solidFill>
                <a:latin typeface="+mn-lt"/>
                <a:ea typeface="+mn-ea"/>
                <a:cs typeface="+mn-cs"/>
              </a:rPr>
              <a:t>Insert achievements here. </a:t>
            </a:r>
          </a:p>
          <a:p>
            <a:pPr marL="231737" lvl="2" indent="-231737" algn="l" rtl="0" eaLnBrk="1" fontAlgn="base" hangingPunct="1">
              <a:lnSpc>
                <a:spcPct val="95000"/>
              </a:lnSpc>
              <a:spcBef>
                <a:spcPts val="600"/>
              </a:spcBef>
              <a:spcAft>
                <a:spcPct val="0"/>
              </a:spcAft>
              <a:buClr>
                <a:schemeClr val="accent1"/>
              </a:buClr>
              <a:buSzPct val="100000"/>
              <a:buFont typeface="Gill Sans" pitchFamily="-84" charset="0"/>
              <a:buChar char="•"/>
            </a:pPr>
            <a:r>
              <a:rPr lang="en-US" sz="1600" kern="1200" baseline="0" dirty="0">
                <a:solidFill>
                  <a:schemeClr val="bg2"/>
                </a:solidFill>
                <a:latin typeface="+mn-lt"/>
                <a:ea typeface="+mn-ea"/>
                <a:cs typeface="+mn-cs"/>
              </a:rPr>
              <a:t>If available, include graphic to help these results stand out.</a:t>
            </a:r>
          </a:p>
          <a:p>
            <a:pPr marL="0" lvl="2" indent="-285702">
              <a:lnSpc>
                <a:spcPct val="95000"/>
              </a:lnSpc>
              <a:spcBef>
                <a:spcPts val="1200"/>
              </a:spcBef>
              <a:buFont typeface="Arial" pitchFamily="34" charset="0"/>
              <a:buNone/>
            </a:pPr>
            <a:endParaRPr lang="en-US" sz="1100" spc="-20" dirty="0">
              <a:solidFill>
                <a:srgbClr val="000000">
                  <a:lumMod val="85000"/>
                  <a:lumOff val="15000"/>
                </a:srgbClr>
              </a:soli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263862806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Master">
    <p:spTree>
      <p:nvGrpSpPr>
        <p:cNvPr id="1" name=""/>
        <p:cNvGrpSpPr/>
        <p:nvPr/>
      </p:nvGrpSpPr>
      <p:grpSpPr>
        <a:xfrm>
          <a:off x="0" y="0"/>
          <a:ext cx="0" cy="0"/>
          <a:chOff x="0" y="0"/>
          <a:chExt cx="0" cy="0"/>
        </a:xfrm>
      </p:grpSpPr>
      <p:cxnSp>
        <p:nvCxnSpPr>
          <p:cNvPr id="6" name="Straight Connector 5"/>
          <p:cNvCxnSpPr/>
          <p:nvPr userDrawn="1"/>
        </p:nvCxnSpPr>
        <p:spPr bwMode="auto">
          <a:xfrm flipV="1">
            <a:off x="2286000" y="810137"/>
            <a:ext cx="4572000" cy="0"/>
          </a:xfrm>
          <a:prstGeom prst="line">
            <a:avLst/>
          </a:prstGeom>
          <a:blipFill dpi="0" rotWithShape="0">
            <a:blip r:embed="rId2"/>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itle 1"/>
          <p:cNvSpPr>
            <a:spLocks noGrp="1"/>
          </p:cNvSpPr>
          <p:nvPr>
            <p:ph type="title" hasCustomPrompt="1"/>
          </p:nvPr>
        </p:nvSpPr>
        <p:spPr>
          <a:xfrm>
            <a:off x="457200" y="205979"/>
            <a:ext cx="8229600" cy="604158"/>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Bullet points with sub-title</a:t>
            </a:r>
          </a:p>
        </p:txBody>
      </p:sp>
      <p:sp>
        <p:nvSpPr>
          <p:cNvPr id="10"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Sub-title</a:t>
            </a:r>
          </a:p>
        </p:txBody>
      </p:sp>
    </p:spTree>
    <p:extLst>
      <p:ext uri="{BB962C8B-B14F-4D97-AF65-F5344CB8AC3E}">
        <p14:creationId xmlns:p14="http://schemas.microsoft.com/office/powerpoint/2010/main" val="272517225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xt_Doors">
    <p:spTree>
      <p:nvGrpSpPr>
        <p:cNvPr id="1" name=""/>
        <p:cNvGrpSpPr/>
        <p:nvPr/>
      </p:nvGrpSpPr>
      <p:grpSpPr>
        <a:xfrm>
          <a:off x="0" y="0"/>
          <a:ext cx="0" cy="0"/>
          <a:chOff x="0" y="0"/>
          <a:chExt cx="0" cy="0"/>
        </a:xfrm>
      </p:grpSpPr>
      <p:pic>
        <p:nvPicPr>
          <p:cNvPr id="8194" name="Picture 2" descr="C:\Users\hh00419027.USER\Dropbox (Sales Enablement)\Brand Refresh\Illustrations\Doors_Transpar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59660" y="4479914"/>
            <a:ext cx="1685769" cy="66359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bwMode="auto">
          <a:xfrm flipV="1">
            <a:off x="2286000" y="810137"/>
            <a:ext cx="4572000" cy="0"/>
          </a:xfrm>
          <a:prstGeom prst="line">
            <a:avLst/>
          </a:prstGeom>
          <a:blipFill dpi="0" rotWithShape="0">
            <a:blip r:embed="rId3"/>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Content Placeholder 2"/>
          <p:cNvSpPr>
            <a:spLocks noGrp="1"/>
          </p:cNvSpPr>
          <p:nvPr>
            <p:ph idx="1" hasCustomPrompt="1"/>
          </p:nvPr>
        </p:nvSpPr>
        <p:spPr>
          <a:xfrm>
            <a:off x="457200" y="1433017"/>
            <a:ext cx="8229600" cy="3161606"/>
          </a:xfrm>
          <a:prstGeom prst="rect">
            <a:avLst/>
          </a:prstGeom>
        </p:spPr>
        <p:txBody>
          <a:bodyPr vert="horz" lIns="38396" tIns="19200" rIns="38396" bIns="19200"/>
          <a:lstStyle>
            <a:lvl1pPr marL="0" indent="0">
              <a:spcBef>
                <a:spcPts val="600"/>
              </a:spcBef>
              <a:buClr>
                <a:schemeClr val="accent1"/>
              </a:buClr>
              <a:buSzPct val="100000"/>
              <a:buFont typeface="Arial" pitchFamily="34" charset="0"/>
              <a:buNone/>
              <a:defRPr sz="2400" b="0" i="0" baseline="0">
                <a:solidFill>
                  <a:schemeClr val="accent1"/>
                </a:solidFill>
                <a:latin typeface="+mn-lt"/>
                <a:ea typeface="Segoe UI" pitchFamily="34" charset="0"/>
                <a:cs typeface="Arial" panose="020B0604020202020204" pitchFamily="34" charset="0"/>
              </a:defRPr>
            </a:lvl1pPr>
            <a:lvl2pPr marL="0" marR="0" indent="0" algn="l" defTabSz="914248" rtl="0" eaLnBrk="1" fontAlgn="base" latinLnBrk="0" hangingPunct="1">
              <a:lnSpc>
                <a:spcPct val="100000"/>
              </a:lnSpc>
              <a:spcBef>
                <a:spcPts val="0"/>
              </a:spcBef>
              <a:spcAft>
                <a:spcPct val="0"/>
              </a:spcAft>
              <a:buClr>
                <a:schemeClr val="accent1"/>
              </a:buClr>
              <a:buSzPct val="100000"/>
              <a:buFont typeface="Gill Sans" pitchFamily="-84" charset="0"/>
              <a:buNone/>
              <a:tabLst/>
              <a:defRPr sz="2000" b="0" i="0">
                <a:solidFill>
                  <a:schemeClr val="bg2"/>
                </a:solidFill>
                <a:latin typeface="+mn-lt"/>
                <a:ea typeface="Segoe UI" pitchFamily="34" charset="0"/>
                <a:cs typeface="Arial" panose="020B0604020202020204" pitchFamily="34" charset="0"/>
              </a:defRPr>
            </a:lvl2pPr>
            <a:lvl3pPr marL="231737" indent="-231737">
              <a:spcBef>
                <a:spcPts val="600"/>
              </a:spcBef>
              <a:buClr>
                <a:schemeClr val="accent1"/>
              </a:buClr>
              <a:buSzPct val="100000"/>
              <a:buFont typeface="Arial" panose="020B0604020202020204" pitchFamily="34" charset="0"/>
              <a:buChar char="•"/>
              <a:defRPr sz="1800" b="0" i="0">
                <a:solidFill>
                  <a:schemeClr val="bg2"/>
                </a:solidFill>
                <a:latin typeface="+mn-lt"/>
                <a:ea typeface="Segoe UI" pitchFamily="34" charset="0"/>
                <a:cs typeface="Arial" panose="020B0604020202020204" pitchFamily="34" charset="0"/>
              </a:defRPr>
            </a:lvl3pPr>
            <a:lvl4pPr marL="463474" indent="-231737">
              <a:spcBef>
                <a:spcPts val="600"/>
              </a:spcBef>
              <a:buClr>
                <a:schemeClr val="accent1"/>
              </a:buClr>
              <a:buSzPct val="100000"/>
              <a:buFont typeface="Calibri" panose="020F0502020204030204" pitchFamily="34" charset="0"/>
              <a:buChar char="-"/>
              <a:defRPr sz="1600" b="0" i="0">
                <a:solidFill>
                  <a:schemeClr val="bg2"/>
                </a:solidFill>
                <a:latin typeface="+mn-lt"/>
                <a:ea typeface="Segoe UI" pitchFamily="34" charset="0"/>
                <a:cs typeface="Arial" panose="020B0604020202020204" pitchFamily="34" charset="0"/>
              </a:defRPr>
            </a:lvl4pPr>
            <a:lvl5pPr marL="682511" indent="-219039">
              <a:spcBef>
                <a:spcPts val="600"/>
              </a:spcBef>
              <a:buClr>
                <a:schemeClr val="accent1"/>
              </a:buClr>
              <a:buSzPct val="100000"/>
              <a:buFont typeface="Wingdings" panose="05000000000000000000" pitchFamily="2" charset="2"/>
              <a:buChar char="§"/>
              <a:defRPr sz="1600" b="0" i="0">
                <a:solidFill>
                  <a:schemeClr val="bg2"/>
                </a:solidFill>
                <a:latin typeface="+mn-lt"/>
                <a:ea typeface="Segoe UI" pitchFamily="34" charset="0"/>
                <a:cs typeface="Arial" panose="020B0604020202020204" pitchFamily="34" charset="0"/>
              </a:defRPr>
            </a:lvl5pPr>
            <a:lvl6pPr marL="1199950" indent="-285702">
              <a:spcBef>
                <a:spcPts val="600"/>
              </a:spcBef>
              <a:buClr>
                <a:schemeClr val="accent1"/>
              </a:buClr>
              <a:buSzPct val="100000"/>
              <a:defRPr lang="en-US" sz="1600" dirty="0" smtClean="0">
                <a:solidFill>
                  <a:srgbClr val="58595B"/>
                </a:solidFill>
                <a:latin typeface="+mn-lt"/>
                <a:ea typeface="+mn-ea"/>
                <a:cs typeface="+mn-cs"/>
                <a:sym typeface="Gill Sans" charset="0"/>
              </a:defRPr>
            </a:lvl6pPr>
            <a:lvl7pPr marL="968213" indent="-285702">
              <a:buNone/>
              <a:defRPr lang="en-US" sz="1600" dirty="0" smtClean="0">
                <a:solidFill>
                  <a:srgbClr val="58595B"/>
                </a:solidFill>
                <a:latin typeface="+mn-lt"/>
                <a:ea typeface="+mn-ea"/>
                <a:cs typeface="+mn-cs"/>
                <a:sym typeface="Gill Sans" charset="0"/>
              </a:defRPr>
            </a:lvl7pPr>
            <a:lvl8pPr marL="1257090" indent="-342841">
              <a:defRPr/>
            </a:lvl8pPr>
          </a:lstStyle>
          <a:p>
            <a:pPr lvl="0"/>
            <a:r>
              <a:rPr lang="en-US" dirty="0"/>
              <a:t>List your main points using this Alorica orange, 24 point, Calibri font</a:t>
            </a:r>
          </a:p>
          <a:p>
            <a:pPr lvl="1"/>
            <a:r>
              <a:rPr lang="en-US" dirty="0"/>
              <a:t>Supporting content goes here</a:t>
            </a:r>
          </a:p>
          <a:p>
            <a:pPr lvl="2"/>
            <a:r>
              <a:rPr lang="en-US" dirty="0"/>
              <a:t>This is the first bullet; Click “Increase List Level” button twice to reach this Alorica sanctioned orange bullet</a:t>
            </a:r>
          </a:p>
          <a:p>
            <a:pPr lvl="3"/>
            <a:r>
              <a:rPr lang="en-US" dirty="0"/>
              <a:t>This is the first sub-bullet</a:t>
            </a:r>
          </a:p>
          <a:p>
            <a:pPr lvl="4"/>
            <a:r>
              <a:rPr lang="en-US" dirty="0"/>
              <a:t>This second sub-bullet is the same size as the first</a:t>
            </a:r>
          </a:p>
          <a:p>
            <a:pPr marL="914248" lvl="5" indent="-231737" algn="l" rtl="0" eaLnBrk="1" fontAlgn="base" hangingPunct="1">
              <a:spcBef>
                <a:spcPts val="600"/>
              </a:spcBef>
              <a:spcAft>
                <a:spcPct val="0"/>
              </a:spcAft>
              <a:buClr>
                <a:schemeClr val="accent1"/>
              </a:buClr>
              <a:buSzPct val="100000"/>
              <a:buFont typeface="Courier New" panose="02070309020205020404" pitchFamily="49" charset="0"/>
              <a:buChar char="o"/>
            </a:pPr>
            <a:r>
              <a:rPr lang="en-US" dirty="0"/>
              <a:t>Keep the font size no smaller than 16 points</a:t>
            </a:r>
          </a:p>
          <a:p>
            <a:pPr marL="1145983" lvl="6" indent="-231737" algn="l" rtl="0" eaLnBrk="1" fontAlgn="base" hangingPunct="1">
              <a:spcBef>
                <a:spcPts val="600"/>
              </a:spcBef>
              <a:spcAft>
                <a:spcPct val="0"/>
              </a:spcAft>
              <a:buClr>
                <a:schemeClr val="accent1"/>
              </a:buClr>
              <a:buSzPct val="100000"/>
              <a:buFont typeface="Gill Sans" charset="0"/>
              <a:buChar char="•"/>
            </a:pPr>
            <a:r>
              <a:rPr lang="en-US" dirty="0"/>
              <a:t>We’re serious – otherwise the text is not legible</a:t>
            </a:r>
          </a:p>
          <a:p>
            <a:pPr lvl="0"/>
            <a:endParaRPr lang="en-US" dirty="0"/>
          </a:p>
        </p:txBody>
      </p:sp>
      <p:sp>
        <p:nvSpPr>
          <p:cNvPr id="12" name="Title 1"/>
          <p:cNvSpPr>
            <a:spLocks noGrp="1"/>
          </p:cNvSpPr>
          <p:nvPr>
            <p:ph type="title" hasCustomPrompt="1"/>
          </p:nvPr>
        </p:nvSpPr>
        <p:spPr>
          <a:xfrm>
            <a:off x="457200" y="205979"/>
            <a:ext cx="8229600" cy="604158"/>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Bullet points with sub-title</a:t>
            </a:r>
          </a:p>
        </p:txBody>
      </p:sp>
      <p:sp>
        <p:nvSpPr>
          <p:cNvPr id="13" name="Text Placeholder 3"/>
          <p:cNvSpPr>
            <a:spLocks noGrp="1"/>
          </p:cNvSpPr>
          <p:nvPr>
            <p:ph type="body" sz="quarter" idx="18" hasCustomPrompt="1"/>
          </p:nvPr>
        </p:nvSpPr>
        <p:spPr bwMode="gray">
          <a:xfrm>
            <a:off x="457200" y="892547"/>
            <a:ext cx="8248650" cy="364755"/>
          </a:xfrm>
          <a:prstGeom prst="rect">
            <a:avLst/>
          </a:prstGeom>
        </p:spPr>
        <p:txBody>
          <a:bodyPr/>
          <a:lstStyle>
            <a:lvl1pPr marL="133891" indent="0" algn="ctr">
              <a:buNone/>
              <a:defRPr sz="2000" baseline="0">
                <a:solidFill>
                  <a:schemeClr val="accent1"/>
                </a:solidFill>
                <a:latin typeface="+mj-lt"/>
              </a:defRPr>
            </a:lvl1pPr>
          </a:lstStyle>
          <a:p>
            <a:pPr lvl="0"/>
            <a:r>
              <a:rPr lang="en-US" noProof="0" dirty="0"/>
              <a:t>Sub-title</a:t>
            </a:r>
          </a:p>
        </p:txBody>
      </p:sp>
      <p:pic>
        <p:nvPicPr>
          <p:cNvPr id="14" name="Picture 13" descr="C:\Users\hh00419027.USER\Dropbox (Sales Enablement)\Brand Refresh\Illustrations\Alorica_LogoTagline_Blue.png"/>
          <p:cNvPicPr>
            <a:picLocks noChangeAspect="1" noChangeArrowheads="1"/>
          </p:cNvPicPr>
          <p:nvPr userDrawn="1"/>
        </p:nvPicPr>
        <p:blipFill rotWithShape="1">
          <a:blip r:embed="rId4" cstate="screen">
            <a:extLst>
              <a:ext uri="{28A0092B-C50C-407E-A947-70E740481C1C}">
                <a14:useLocalDpi xmlns:a14="http://schemas.microsoft.com/office/drawing/2010/main"/>
              </a:ext>
            </a:extLst>
          </a:blip>
          <a:srcRect/>
          <a:stretch/>
        </p:blipFill>
        <p:spPr bwMode="auto">
          <a:xfrm>
            <a:off x="7641021" y="4665204"/>
            <a:ext cx="1326930" cy="30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04322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tx1"/>
        </a:solidFill>
        <a:effectLst/>
      </p:bgPr>
    </p:bg>
    <p:spTree>
      <p:nvGrpSpPr>
        <p:cNvPr id="1" name=""/>
        <p:cNvGrpSpPr/>
        <p:nvPr/>
      </p:nvGrpSpPr>
      <p:grpSpPr>
        <a:xfrm>
          <a:off x="0" y="0"/>
          <a:ext cx="0" cy="0"/>
          <a:chOff x="0" y="0"/>
          <a:chExt cx="0" cy="0"/>
        </a:xfrm>
      </p:grpSpPr>
      <p:sp>
        <p:nvSpPr>
          <p:cNvPr id="10" name="Rectangle 9"/>
          <p:cNvSpPr/>
          <p:nvPr userDrawn="1"/>
        </p:nvSpPr>
        <p:spPr>
          <a:xfrm>
            <a:off x="2" y="853682"/>
            <a:ext cx="6777038" cy="29893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p:cNvSpPr txBox="1"/>
          <p:nvPr userDrawn="1"/>
        </p:nvSpPr>
        <p:spPr>
          <a:xfrm>
            <a:off x="368300" y="4697793"/>
            <a:ext cx="4427624" cy="205618"/>
          </a:xfrm>
          <a:prstGeom prst="rect">
            <a:avLst/>
          </a:prstGeom>
          <a:noFill/>
          <a:ln>
            <a:noFill/>
          </a:ln>
        </p:spPr>
        <p:txBody>
          <a:bodyPr wrap="square" lIns="0" tIns="0" rIns="0" bIns="0" rtlCol="0">
            <a:noAutofit/>
          </a:bodyPr>
          <a:lstStyle/>
          <a:p>
            <a:pPr marL="0" marR="0" lvl="0" indent="0" algn="l" defTabSz="457002" rtl="0" eaLnBrk="1" fontAlgn="auto" latinLnBrk="0" hangingPunct="1">
              <a:lnSpc>
                <a:spcPts val="75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a:ea typeface="+mn-ea"/>
                <a:cs typeface="+mn-cs"/>
              </a:rPr>
              <a:t>© 2016 AT&amp;T Intellectual Property. All rights reserved. AT&amp;T, Globe logo, Mobilizing Your World and DIRECTV are registered trademarks and service marks of AT&amp;T Intellectual Property and/or AT&amp;T affiliated companies. All other marks are the property of their respective owners.</a:t>
            </a:r>
          </a:p>
        </p:txBody>
      </p:sp>
      <p:cxnSp>
        <p:nvCxnSpPr>
          <p:cNvPr id="11" name="Straight Connector 10"/>
          <p:cNvCxnSpPr/>
          <p:nvPr userDrawn="1"/>
        </p:nvCxnSpPr>
        <p:spPr>
          <a:xfrm>
            <a:off x="368301" y="2664753"/>
            <a:ext cx="1809750"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itle 2"/>
          <p:cNvSpPr>
            <a:spLocks noGrp="1"/>
          </p:cNvSpPr>
          <p:nvPr>
            <p:ph type="title"/>
          </p:nvPr>
        </p:nvSpPr>
        <p:spPr>
          <a:xfrm>
            <a:off x="368301" y="1291842"/>
            <a:ext cx="6126480" cy="1176403"/>
          </a:xfrm>
        </p:spPr>
        <p:txBody>
          <a:bodyPr anchor="b"/>
          <a:lstStyle>
            <a:lvl1pPr>
              <a:defRPr sz="3600">
                <a:solidFill>
                  <a:schemeClr val="tx1"/>
                </a:solidFill>
              </a:defRPr>
            </a:lvl1pPr>
          </a:lstStyle>
          <a:p>
            <a:r>
              <a:rPr lang="en-US" dirty="0"/>
              <a:t>Click to edit Master title style</a:t>
            </a:r>
          </a:p>
        </p:txBody>
      </p:sp>
      <p:sp>
        <p:nvSpPr>
          <p:cNvPr id="13" name="Text Placeholder 6"/>
          <p:cNvSpPr>
            <a:spLocks noGrp="1"/>
          </p:cNvSpPr>
          <p:nvPr>
            <p:ph type="body" sz="quarter" idx="10"/>
          </p:nvPr>
        </p:nvSpPr>
        <p:spPr>
          <a:xfrm>
            <a:off x="368301" y="2861275"/>
            <a:ext cx="6126480" cy="688376"/>
          </a:xfrm>
        </p:spPr>
        <p:txBody>
          <a:bodyPr/>
          <a:lstStyle>
            <a:lvl1pPr>
              <a:defRPr sz="2400">
                <a:solidFill>
                  <a:schemeClr val="bg2"/>
                </a:solidFill>
              </a:defRPr>
            </a:lvl1pPr>
          </a:lstStyle>
          <a:p>
            <a:pPr lvl="0"/>
            <a:r>
              <a:rPr lang="en-US" dirty="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Tree>
    <p:extLst>
      <p:ext uri="{BB962C8B-B14F-4D97-AF65-F5344CB8AC3E}">
        <p14:creationId xmlns:p14="http://schemas.microsoft.com/office/powerpoint/2010/main" val="350939939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1"/>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368301" y="2664753"/>
            <a:ext cx="1809750" cy="0"/>
          </a:xfrm>
          <a:prstGeom prst="line">
            <a:avLst/>
          </a:prstGeom>
          <a:ln w="63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2" name="Title 2"/>
          <p:cNvSpPr>
            <a:spLocks noGrp="1"/>
          </p:cNvSpPr>
          <p:nvPr>
            <p:ph type="title"/>
          </p:nvPr>
        </p:nvSpPr>
        <p:spPr>
          <a:xfrm>
            <a:off x="368301" y="1291842"/>
            <a:ext cx="6126480" cy="1176403"/>
          </a:xfrm>
        </p:spPr>
        <p:txBody>
          <a:bodyPr anchor="b"/>
          <a:lstStyle>
            <a:lvl1pPr>
              <a:defRPr sz="3600">
                <a:solidFill>
                  <a:schemeClr val="bg1"/>
                </a:solidFill>
              </a:defRPr>
            </a:lvl1pPr>
          </a:lstStyle>
          <a:p>
            <a:r>
              <a:rPr lang="en-US" dirty="0"/>
              <a:t>Click to edit Master title style</a:t>
            </a:r>
          </a:p>
        </p:txBody>
      </p:sp>
      <p:sp>
        <p:nvSpPr>
          <p:cNvPr id="13" name="Text Placeholder 6"/>
          <p:cNvSpPr>
            <a:spLocks noGrp="1"/>
          </p:cNvSpPr>
          <p:nvPr>
            <p:ph type="body" sz="quarter" idx="10"/>
          </p:nvPr>
        </p:nvSpPr>
        <p:spPr>
          <a:xfrm>
            <a:off x="368301" y="2861275"/>
            <a:ext cx="6126480" cy="688376"/>
          </a:xfrm>
        </p:spPr>
        <p:txBody>
          <a:bodyPr/>
          <a:lstStyle>
            <a:lvl1pPr>
              <a:defRPr sz="2400">
                <a:solidFill>
                  <a:schemeClr val="bg2"/>
                </a:solidFill>
              </a:defRPr>
            </a:lvl1pPr>
          </a:lstStyle>
          <a:p>
            <a:pPr lvl="0"/>
            <a:r>
              <a:rPr lang="en-US" dirty="0"/>
              <a:t>Click to edit Master text styles</a:t>
            </a:r>
          </a:p>
        </p:txBody>
      </p:sp>
      <p:sp>
        <p:nvSpPr>
          <p:cNvPr id="9" name="TextBox 8"/>
          <p:cNvSpPr txBox="1"/>
          <p:nvPr userDrawn="1"/>
        </p:nvSpPr>
        <p:spPr>
          <a:xfrm>
            <a:off x="368300" y="4697793"/>
            <a:ext cx="4427624" cy="205618"/>
          </a:xfrm>
          <a:prstGeom prst="rect">
            <a:avLst/>
          </a:prstGeom>
          <a:noFill/>
          <a:ln>
            <a:noFill/>
          </a:ln>
        </p:spPr>
        <p:txBody>
          <a:bodyPr wrap="square" lIns="0" tIns="0" rIns="0" bIns="0" rtlCol="0">
            <a:noAutofit/>
          </a:bodyPr>
          <a:lstStyle/>
          <a:p>
            <a:pPr marL="0" marR="0" lvl="0" indent="0" algn="l" defTabSz="457002" rtl="0" eaLnBrk="1" fontAlgn="auto" latinLnBrk="0" hangingPunct="1">
              <a:lnSpc>
                <a:spcPts val="75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a:ea typeface="+mn-ea"/>
                <a:cs typeface="+mn-cs"/>
              </a:rPr>
              <a:t>© 2016 AT&amp;T Intellectual Property. All rights reserved. AT&amp;T, Globe logo, Mobilizing Your World and DIRECTV are registered trademarks and service marks of AT&amp;T Intellectual Property and/or AT&amp;T affiliated companies. All other 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Tree>
    <p:extLst>
      <p:ext uri="{BB962C8B-B14F-4D97-AF65-F5344CB8AC3E}">
        <p14:creationId xmlns:p14="http://schemas.microsoft.com/office/powerpoint/2010/main" val="1636051583"/>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bg1"/>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368301" y="2664753"/>
            <a:ext cx="1809750"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itle 2"/>
          <p:cNvSpPr>
            <a:spLocks noGrp="1"/>
          </p:cNvSpPr>
          <p:nvPr>
            <p:ph type="title"/>
          </p:nvPr>
        </p:nvSpPr>
        <p:spPr>
          <a:xfrm>
            <a:off x="368301" y="1291842"/>
            <a:ext cx="6126480" cy="1176403"/>
          </a:xfrm>
        </p:spPr>
        <p:txBody>
          <a:bodyPr anchor="b"/>
          <a:lstStyle>
            <a:lvl1pPr>
              <a:defRPr sz="3600">
                <a:solidFill>
                  <a:schemeClr val="tx1"/>
                </a:solidFill>
              </a:defRPr>
            </a:lvl1pPr>
          </a:lstStyle>
          <a:p>
            <a:r>
              <a:rPr lang="en-US" dirty="0"/>
              <a:t>Click to edit Master title style</a:t>
            </a:r>
          </a:p>
        </p:txBody>
      </p:sp>
      <p:sp>
        <p:nvSpPr>
          <p:cNvPr id="14" name="Text Placeholder 6"/>
          <p:cNvSpPr>
            <a:spLocks noGrp="1"/>
          </p:cNvSpPr>
          <p:nvPr>
            <p:ph type="body" sz="quarter" idx="10"/>
          </p:nvPr>
        </p:nvSpPr>
        <p:spPr>
          <a:xfrm>
            <a:off x="368301" y="2861275"/>
            <a:ext cx="6126480" cy="688376"/>
          </a:xfrm>
        </p:spPr>
        <p:txBody>
          <a:bodyPr/>
          <a:lstStyle>
            <a:lvl1pPr>
              <a:defRPr sz="2400">
                <a:solidFill>
                  <a:schemeClr val="bg2"/>
                </a:solidFill>
              </a:defRPr>
            </a:lvl1pPr>
          </a:lstStyle>
          <a:p>
            <a:pPr lvl="0"/>
            <a:r>
              <a:rPr lang="en-US" dirty="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68" y="4390589"/>
            <a:ext cx="420624" cy="534543"/>
          </a:xfrm>
          <a:prstGeom prst="rect">
            <a:avLst/>
          </a:prstGeom>
        </p:spPr>
      </p:pic>
      <p:sp>
        <p:nvSpPr>
          <p:cNvPr id="8" name="TextBox 7"/>
          <p:cNvSpPr txBox="1"/>
          <p:nvPr userDrawn="1"/>
        </p:nvSpPr>
        <p:spPr>
          <a:xfrm>
            <a:off x="368300" y="4697793"/>
            <a:ext cx="4427624" cy="205618"/>
          </a:xfrm>
          <a:prstGeom prst="rect">
            <a:avLst/>
          </a:prstGeom>
          <a:noFill/>
          <a:ln>
            <a:noFill/>
          </a:ln>
        </p:spPr>
        <p:txBody>
          <a:bodyPr wrap="square" lIns="0" tIns="0" rIns="0" bIns="0" rtlCol="0">
            <a:noAutofit/>
          </a:bodyPr>
          <a:lstStyle/>
          <a:p>
            <a:pPr marL="0" marR="0" lvl="0" indent="0" algn="l" defTabSz="457002" rtl="0" eaLnBrk="1" fontAlgn="auto" latinLnBrk="0" hangingPunct="1">
              <a:lnSpc>
                <a:spcPts val="75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alibri"/>
                <a:ea typeface="+mn-ea"/>
                <a:cs typeface="+mn-cs"/>
              </a:rPr>
              <a:t>© 2016 AT&amp;T Intellectual Property. All rights reserved. AT&amp;T, Globe logo, Mobilizing Your World and DIRECTV are registered trademarks and service marks of AT&amp;T Intellectual Property and/or AT&amp;T affiliated companies. All other marks are the property of their respective owners.</a:t>
            </a:r>
          </a:p>
        </p:txBody>
      </p:sp>
    </p:spTree>
    <p:extLst>
      <p:ext uri="{BB962C8B-B14F-4D97-AF65-F5344CB8AC3E}">
        <p14:creationId xmlns:p14="http://schemas.microsoft.com/office/powerpoint/2010/main" val="3795456150"/>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4">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rot="5400000">
            <a:off x="5388775" y="1388271"/>
            <a:ext cx="5143502" cy="23669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2"/>
          <p:cNvSpPr>
            <a:spLocks noGrp="1"/>
          </p:cNvSpPr>
          <p:nvPr>
            <p:ph type="title"/>
          </p:nvPr>
        </p:nvSpPr>
        <p:spPr>
          <a:xfrm>
            <a:off x="178052" y="213131"/>
            <a:ext cx="5608430" cy="660060"/>
          </a:xfrm>
        </p:spPr>
        <p:txBody>
          <a:bodyPr anchor="b"/>
          <a:lstStyle>
            <a:lvl1pPr>
              <a:defRPr sz="3600">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68" y="4390589"/>
            <a:ext cx="420624" cy="534543"/>
          </a:xfrm>
          <a:prstGeom prst="rect">
            <a:avLst/>
          </a:prstGeom>
        </p:spPr>
      </p:pic>
      <p:sp>
        <p:nvSpPr>
          <p:cNvPr id="10" name="TextBox 9"/>
          <p:cNvSpPr txBox="1"/>
          <p:nvPr userDrawn="1"/>
        </p:nvSpPr>
        <p:spPr>
          <a:xfrm>
            <a:off x="587379" y="4678740"/>
            <a:ext cx="4427624" cy="205618"/>
          </a:xfrm>
          <a:prstGeom prst="rect">
            <a:avLst/>
          </a:prstGeom>
          <a:noFill/>
          <a:ln>
            <a:noFill/>
          </a:ln>
        </p:spPr>
        <p:txBody>
          <a:bodyPr wrap="square" lIns="0" tIns="0" rIns="0" bIns="0" rtlCol="0">
            <a:noAutofit/>
          </a:bodyPr>
          <a:lstStyle/>
          <a:p>
            <a:pPr marL="0" marR="0" lvl="0" indent="0" algn="l" defTabSz="457002" rtl="0" eaLnBrk="1" fontAlgn="auto" latinLnBrk="0" hangingPunct="1">
              <a:lnSpc>
                <a:spcPts val="75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a:ea typeface="+mn-ea"/>
                <a:cs typeface="+mn-cs"/>
              </a:rPr>
              <a:t>© 2016 AT&amp;T Intellectual Property. All rights reserved. AT&amp;T, Globe logo, Mobilizing Your World and DIRECTV are registered trademarks and service marks of AT&amp;T Intellectual Property and/or AT&amp;T affiliated companies. All other marks are the property of their respective owners.</a:t>
            </a:r>
          </a:p>
        </p:txBody>
      </p:sp>
      <p:sp>
        <p:nvSpPr>
          <p:cNvPr id="8"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D2D2D2"/>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D2D2D2"/>
                </a:solidFill>
                <a:effectLst/>
                <a:uLnTx/>
                <a:uFillTx/>
                <a:latin typeface="Calibri"/>
                <a:ea typeface="+mn-ea"/>
                <a:cs typeface="+mn-cs"/>
              </a:rPr>
              <a:t> </a:t>
            </a:r>
          </a:p>
        </p:txBody>
      </p:sp>
      <p:sp>
        <p:nvSpPr>
          <p:cNvPr id="11" name="Slide Number Placeholder 5"/>
          <p:cNvSpPr txBox="1">
            <a:spLocks/>
          </p:cNvSpPr>
          <p:nvPr userDrawn="1"/>
        </p:nvSpPr>
        <p:spPr>
          <a:xfrm>
            <a:off x="519173" y="4849663"/>
            <a:ext cx="220607" cy="168593"/>
          </a:xfrm>
          <a:prstGeom prst="rect">
            <a:avLst/>
          </a:prstGeom>
        </p:spPr>
        <p:txBody>
          <a:bodyPr vert="horz" lIns="0" tIns="0" rIns="0" bIns="0" rtlCol="0" anchor="t"/>
          <a:lstStyle>
            <a:defPPr>
              <a:defRPr lang="en-US"/>
            </a:defPPr>
            <a:lvl1pPr marL="0" algn="l" defTabSz="457078" rtl="0" eaLnBrk="1" latinLnBrk="0" hangingPunct="1">
              <a:lnSpc>
                <a:spcPts val="1000"/>
              </a:lnSpc>
              <a:defRPr sz="800" b="0" kern="1200">
                <a:solidFill>
                  <a:schemeClr val="tx2"/>
                </a:solidFill>
                <a:latin typeface="+mn-lt"/>
                <a:ea typeface="+mn-ea"/>
                <a:cs typeface="+mn-cs"/>
              </a:defRPr>
            </a:lvl1pPr>
            <a:lvl2pPr marL="457078" algn="l" defTabSz="457078" rtl="0" eaLnBrk="1" latinLnBrk="0" hangingPunct="1">
              <a:defRPr sz="1800" kern="1200">
                <a:solidFill>
                  <a:schemeClr val="tx1"/>
                </a:solidFill>
                <a:latin typeface="+mn-lt"/>
                <a:ea typeface="+mn-ea"/>
                <a:cs typeface="+mn-cs"/>
              </a:defRPr>
            </a:lvl2pPr>
            <a:lvl3pPr marL="914155" algn="l" defTabSz="457078" rtl="0" eaLnBrk="1" latinLnBrk="0" hangingPunct="1">
              <a:defRPr sz="1800" kern="1200">
                <a:solidFill>
                  <a:schemeClr val="tx1"/>
                </a:solidFill>
                <a:latin typeface="+mn-lt"/>
                <a:ea typeface="+mn-ea"/>
                <a:cs typeface="+mn-cs"/>
              </a:defRPr>
            </a:lvl3pPr>
            <a:lvl4pPr marL="1371233" algn="l" defTabSz="457078" rtl="0" eaLnBrk="1" latinLnBrk="0" hangingPunct="1">
              <a:defRPr sz="1800" kern="1200">
                <a:solidFill>
                  <a:schemeClr val="tx1"/>
                </a:solidFill>
                <a:latin typeface="+mn-lt"/>
                <a:ea typeface="+mn-ea"/>
                <a:cs typeface="+mn-cs"/>
              </a:defRPr>
            </a:lvl4pPr>
            <a:lvl5pPr marL="1828312" algn="l" defTabSz="457078" rtl="0" eaLnBrk="1" latinLnBrk="0" hangingPunct="1">
              <a:defRPr sz="1800" kern="1200">
                <a:solidFill>
                  <a:schemeClr val="tx1"/>
                </a:solidFill>
                <a:latin typeface="+mn-lt"/>
                <a:ea typeface="+mn-ea"/>
                <a:cs typeface="+mn-cs"/>
              </a:defRPr>
            </a:lvl5pPr>
            <a:lvl6pPr marL="2285389" algn="l" defTabSz="457078" rtl="0" eaLnBrk="1" latinLnBrk="0" hangingPunct="1">
              <a:defRPr sz="1800" kern="1200">
                <a:solidFill>
                  <a:schemeClr val="tx1"/>
                </a:solidFill>
                <a:latin typeface="+mn-lt"/>
                <a:ea typeface="+mn-ea"/>
                <a:cs typeface="+mn-cs"/>
              </a:defRPr>
            </a:lvl6pPr>
            <a:lvl7pPr marL="2742467" algn="l" defTabSz="457078" rtl="0" eaLnBrk="1" latinLnBrk="0" hangingPunct="1">
              <a:defRPr sz="1800" kern="1200">
                <a:solidFill>
                  <a:schemeClr val="tx1"/>
                </a:solidFill>
                <a:latin typeface="+mn-lt"/>
                <a:ea typeface="+mn-ea"/>
                <a:cs typeface="+mn-cs"/>
              </a:defRPr>
            </a:lvl7pPr>
            <a:lvl8pPr marL="3199545" algn="l" defTabSz="457078" rtl="0" eaLnBrk="1" latinLnBrk="0" hangingPunct="1">
              <a:defRPr sz="1800" kern="1200">
                <a:solidFill>
                  <a:schemeClr val="tx1"/>
                </a:solidFill>
                <a:latin typeface="+mn-lt"/>
                <a:ea typeface="+mn-ea"/>
                <a:cs typeface="+mn-cs"/>
              </a:defRPr>
            </a:lvl8pPr>
            <a:lvl9pPr marL="3656622" algn="l" defTabSz="457078" rtl="0" eaLnBrk="1" latinLnBrk="0" hangingPunct="1">
              <a:defRPr sz="1800" kern="1200">
                <a:solidFill>
                  <a:schemeClr val="tx1"/>
                </a:solidFill>
                <a:latin typeface="+mn-lt"/>
                <a:ea typeface="+mn-ea"/>
                <a:cs typeface="+mn-cs"/>
              </a:defRPr>
            </a:lvl9pPr>
          </a:lstStyle>
          <a:p>
            <a:pPr marL="0" marR="0" lvl="0" indent="0" algn="l" defTabSz="457078"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78"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56830265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5">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rot="5400000">
            <a:off x="5388775" y="1388271"/>
            <a:ext cx="5143502" cy="236696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userDrawn="1"/>
        </p:nvCxnSpPr>
        <p:spPr>
          <a:xfrm>
            <a:off x="368301" y="2664753"/>
            <a:ext cx="1809750" cy="0"/>
          </a:xfrm>
          <a:prstGeom prst="line">
            <a:avLst/>
          </a:prstGeom>
          <a:ln w="63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1" name="Title 2"/>
          <p:cNvSpPr>
            <a:spLocks noGrp="1"/>
          </p:cNvSpPr>
          <p:nvPr>
            <p:ph type="title"/>
          </p:nvPr>
        </p:nvSpPr>
        <p:spPr>
          <a:xfrm>
            <a:off x="368301" y="1291842"/>
            <a:ext cx="5608430" cy="1176403"/>
          </a:xfrm>
        </p:spPr>
        <p:txBody>
          <a:bodyPr anchor="b"/>
          <a:lstStyle>
            <a:lvl1pPr>
              <a:defRPr sz="3600">
                <a:solidFill>
                  <a:schemeClr val="bg1"/>
                </a:solidFill>
              </a:defRPr>
            </a:lvl1pPr>
          </a:lstStyle>
          <a:p>
            <a:r>
              <a:rPr lang="en-US" dirty="0"/>
              <a:t>Click to edit Master title style</a:t>
            </a:r>
          </a:p>
        </p:txBody>
      </p:sp>
      <p:sp>
        <p:nvSpPr>
          <p:cNvPr id="13" name="Text Placeholder 6"/>
          <p:cNvSpPr>
            <a:spLocks noGrp="1"/>
          </p:cNvSpPr>
          <p:nvPr>
            <p:ph type="body" sz="quarter" idx="10"/>
          </p:nvPr>
        </p:nvSpPr>
        <p:spPr>
          <a:xfrm>
            <a:off x="368301" y="2861275"/>
            <a:ext cx="5608430" cy="688376"/>
          </a:xfrm>
        </p:spPr>
        <p:txBody>
          <a:bodyPr/>
          <a:lstStyle>
            <a:lvl1pPr>
              <a:defRPr sz="2400">
                <a:solidFill>
                  <a:schemeClr val="bg2"/>
                </a:solidFill>
              </a:defRPr>
            </a:lvl1pPr>
          </a:lstStyle>
          <a:p>
            <a:pPr lvl="0"/>
            <a:r>
              <a:rPr lang="en-US" dirty="0"/>
              <a:t>Click to edit Master text styles</a:t>
            </a:r>
          </a:p>
        </p:txBody>
      </p:sp>
      <p:sp>
        <p:nvSpPr>
          <p:cNvPr id="10" name="TextBox 9"/>
          <p:cNvSpPr txBox="1"/>
          <p:nvPr userDrawn="1"/>
        </p:nvSpPr>
        <p:spPr>
          <a:xfrm>
            <a:off x="368300" y="4697793"/>
            <a:ext cx="4427624" cy="205618"/>
          </a:xfrm>
          <a:prstGeom prst="rect">
            <a:avLst/>
          </a:prstGeom>
          <a:noFill/>
          <a:ln>
            <a:noFill/>
          </a:ln>
        </p:spPr>
        <p:txBody>
          <a:bodyPr wrap="square" lIns="0" tIns="0" rIns="0" bIns="0" rtlCol="0">
            <a:noAutofit/>
          </a:bodyPr>
          <a:lstStyle/>
          <a:p>
            <a:pPr marL="0" marR="0" lvl="0" indent="0" algn="l" defTabSz="457002" rtl="0" eaLnBrk="1" fontAlgn="auto" latinLnBrk="0" hangingPunct="1">
              <a:lnSpc>
                <a:spcPts val="75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Calibri"/>
                <a:ea typeface="+mn-ea"/>
                <a:cs typeface="+mn-cs"/>
              </a:rPr>
              <a:t>© 2016 AT&amp;T Intellectual Property. All rights reserved. AT&amp;T, Globe logo, Mobilizing Your World and DIRECTV are registered trademarks and service marks of AT&amp;T Intellectual Property and/or AT&amp;T affiliated companies. All other marks are the property of their respective owners.</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8251" y="4390002"/>
            <a:ext cx="420624" cy="536296"/>
          </a:xfrm>
          <a:prstGeom prst="rect">
            <a:avLst/>
          </a:prstGeom>
          <a:noFill/>
          <a:ln>
            <a:noFill/>
          </a:ln>
        </p:spPr>
      </p:pic>
    </p:spTree>
    <p:extLst>
      <p:ext uri="{BB962C8B-B14F-4D97-AF65-F5344CB8AC3E}">
        <p14:creationId xmlns:p14="http://schemas.microsoft.com/office/powerpoint/2010/main" val="254529962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8" name="Rectangle 7"/>
          <p:cNvSpPr/>
          <p:nvPr userDrawn="1"/>
        </p:nvSpPr>
        <p:spPr>
          <a:xfrm>
            <a:off x="6" y="0"/>
            <a:ext cx="3352799"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able Placeholder 5"/>
          <p:cNvSpPr>
            <a:spLocks noGrp="1"/>
          </p:cNvSpPr>
          <p:nvPr>
            <p:ph type="tbl" sz="quarter" idx="10"/>
          </p:nvPr>
        </p:nvSpPr>
        <p:spPr>
          <a:xfrm>
            <a:off x="3754692" y="809627"/>
            <a:ext cx="4198938" cy="3517899"/>
          </a:xfrm>
        </p:spPr>
        <p:txBody>
          <a:bodyPr tIns="457002"/>
          <a:lstStyle>
            <a:lvl1pPr algn="ctr">
              <a:defRPr baseline="0"/>
            </a:lvl1pPr>
          </a:lstStyle>
          <a:p>
            <a:r>
              <a:rPr lang="en-US" dirty="0"/>
              <a:t>Click icon to add table</a:t>
            </a:r>
          </a:p>
        </p:txBody>
      </p:sp>
      <p:grpSp>
        <p:nvGrpSpPr>
          <p:cNvPr id="10" name="Group 9"/>
          <p:cNvGrpSpPr/>
          <p:nvPr userDrawn="1"/>
        </p:nvGrpSpPr>
        <p:grpSpPr>
          <a:xfrm>
            <a:off x="228600" y="1123951"/>
            <a:ext cx="2895600" cy="2895600"/>
            <a:chOff x="346494" y="1963948"/>
            <a:chExt cx="2930106" cy="2930106"/>
          </a:xfrm>
        </p:grpSpPr>
        <p:sp>
          <p:nvSpPr>
            <p:cNvPr id="11" name="Oval 10"/>
            <p:cNvSpPr/>
            <p:nvPr userDrawn="1"/>
          </p:nvSpPr>
          <p:spPr>
            <a:xfrm>
              <a:off x="346494" y="1963948"/>
              <a:ext cx="2930106" cy="293010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300" normalizeH="0" baseline="0" noProof="0" dirty="0">
                  <a:ln>
                    <a:noFill/>
                  </a:ln>
                  <a:solidFill>
                    <a:prstClr val="white"/>
                  </a:solidFill>
                  <a:effectLst/>
                  <a:uLnTx/>
                  <a:uFillTx/>
                  <a:latin typeface="Calibri"/>
                  <a:ea typeface="+mn-ea"/>
                  <a:cs typeface="+mn-cs"/>
                </a:rPr>
                <a:t>Agenda</a:t>
              </a:r>
            </a:p>
          </p:txBody>
        </p:sp>
        <p:sp>
          <p:nvSpPr>
            <p:cNvPr id="14" name="Freeform 30"/>
            <p:cNvSpPr>
              <a:spLocks/>
            </p:cNvSpPr>
            <p:nvPr userDrawn="1"/>
          </p:nvSpPr>
          <p:spPr bwMode="auto">
            <a:xfrm>
              <a:off x="1701338" y="3970049"/>
              <a:ext cx="220417" cy="378005"/>
            </a:xfrm>
            <a:custGeom>
              <a:avLst/>
              <a:gdLst>
                <a:gd name="T0" fmla="*/ 104 w 584"/>
                <a:gd name="T1" fmla="*/ 1001 h 1001"/>
                <a:gd name="T2" fmla="*/ 171 w 584"/>
                <a:gd name="T3" fmla="*/ 974 h 1001"/>
                <a:gd name="T4" fmla="*/ 546 w 584"/>
                <a:gd name="T5" fmla="*/ 599 h 1001"/>
                <a:gd name="T6" fmla="*/ 584 w 584"/>
                <a:gd name="T7" fmla="*/ 506 h 1001"/>
                <a:gd name="T8" fmla="*/ 546 w 584"/>
                <a:gd name="T9" fmla="*/ 413 h 1001"/>
                <a:gd name="T10" fmla="*/ 170 w 584"/>
                <a:gd name="T11" fmla="*/ 37 h 1001"/>
                <a:gd name="T12" fmla="*/ 37 w 584"/>
                <a:gd name="T13" fmla="*/ 37 h 1001"/>
                <a:gd name="T14" fmla="*/ 37 w 584"/>
                <a:gd name="T15" fmla="*/ 170 h 1001"/>
                <a:gd name="T16" fmla="*/ 374 w 584"/>
                <a:gd name="T17" fmla="*/ 506 h 1001"/>
                <a:gd name="T18" fmla="*/ 38 w 584"/>
                <a:gd name="T19" fmla="*/ 841 h 1001"/>
                <a:gd name="T20" fmla="*/ 38 w 584"/>
                <a:gd name="T21" fmla="*/ 974 h 1001"/>
                <a:gd name="T22" fmla="*/ 104 w 584"/>
                <a:gd name="T23" fmla="*/ 1001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1001">
                  <a:moveTo>
                    <a:pt x="104" y="1001"/>
                  </a:moveTo>
                  <a:cubicBezTo>
                    <a:pt x="128" y="1001"/>
                    <a:pt x="152" y="992"/>
                    <a:pt x="171" y="974"/>
                  </a:cubicBezTo>
                  <a:cubicBezTo>
                    <a:pt x="546" y="599"/>
                    <a:pt x="546" y="599"/>
                    <a:pt x="546" y="599"/>
                  </a:cubicBezTo>
                  <a:cubicBezTo>
                    <a:pt x="571" y="574"/>
                    <a:pt x="584" y="541"/>
                    <a:pt x="584" y="506"/>
                  </a:cubicBezTo>
                  <a:cubicBezTo>
                    <a:pt x="584" y="471"/>
                    <a:pt x="570" y="437"/>
                    <a:pt x="546" y="413"/>
                  </a:cubicBezTo>
                  <a:cubicBezTo>
                    <a:pt x="170" y="37"/>
                    <a:pt x="170" y="37"/>
                    <a:pt x="170" y="37"/>
                  </a:cubicBezTo>
                  <a:cubicBezTo>
                    <a:pt x="133" y="0"/>
                    <a:pt x="74" y="1"/>
                    <a:pt x="37" y="37"/>
                  </a:cubicBezTo>
                  <a:cubicBezTo>
                    <a:pt x="0" y="74"/>
                    <a:pt x="0" y="133"/>
                    <a:pt x="37" y="170"/>
                  </a:cubicBezTo>
                  <a:cubicBezTo>
                    <a:pt x="374" y="506"/>
                    <a:pt x="374" y="506"/>
                    <a:pt x="374" y="506"/>
                  </a:cubicBezTo>
                  <a:cubicBezTo>
                    <a:pt x="38" y="841"/>
                    <a:pt x="38" y="841"/>
                    <a:pt x="38" y="841"/>
                  </a:cubicBezTo>
                  <a:cubicBezTo>
                    <a:pt x="1" y="878"/>
                    <a:pt x="1" y="937"/>
                    <a:pt x="38" y="974"/>
                  </a:cubicBezTo>
                  <a:cubicBezTo>
                    <a:pt x="56" y="992"/>
                    <a:pt x="80" y="1001"/>
                    <a:pt x="104" y="1001"/>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FDB"/>
                </a:solidFill>
                <a:effectLst/>
                <a:uLnTx/>
                <a:uFillTx/>
                <a:latin typeface="Calibri"/>
                <a:ea typeface="+mn-ea"/>
                <a:cs typeface="+mn-cs"/>
              </a:endParaRPr>
            </a:p>
          </p:txBody>
        </p:sp>
      </p:gr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2"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bg1"/>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prstClr val="white"/>
                </a:solidFill>
                <a:effectLst/>
                <a:uLnTx/>
                <a:uFillTx/>
                <a:latin typeface="Calibri"/>
                <a:ea typeface="+mn-ea"/>
                <a:cs typeface="+mn-cs"/>
              </a:rPr>
              <a:t> </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163189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Single Arrows">
    <p:spTree>
      <p:nvGrpSpPr>
        <p:cNvPr id="1" name=""/>
        <p:cNvGrpSpPr/>
        <p:nvPr/>
      </p:nvGrpSpPr>
      <p:grpSpPr>
        <a:xfrm>
          <a:off x="0" y="0"/>
          <a:ext cx="0" cy="0"/>
          <a:chOff x="0" y="0"/>
          <a:chExt cx="0" cy="0"/>
        </a:xfrm>
      </p:grpSpPr>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cxnSp>
        <p:nvCxnSpPr>
          <p:cNvPr id="5" name="Straight Connector 4"/>
          <p:cNvCxnSpPr/>
          <p:nvPr userDrawn="1"/>
        </p:nvCxnSpPr>
        <p:spPr bwMode="auto">
          <a:xfrm flipV="1">
            <a:off x="2286000" y="853678"/>
            <a:ext cx="4572000" cy="0"/>
          </a:xfrm>
          <a:prstGeom prst="line">
            <a:avLst/>
          </a:prstGeom>
          <a:blipFill dpi="0" rotWithShape="0">
            <a:blip r:embed="rId2"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7" name="Picture 3" descr="C:\Users\hh00419027.USER\Dropbox (Sales Enablement)\Brand Refresh\Illustrations\Alorica_LogoTagline_Blu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6" name="Picture 2" descr="C:\Users\hh00419027.USER\Dropbox (Sales Enablement)\Brand Refresh\Illustrations\Arrows_Single_Transparent.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62347" y="4279670"/>
            <a:ext cx="1839191" cy="82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31308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7" name="Rectangle 6"/>
          <p:cNvSpPr/>
          <p:nvPr userDrawn="1"/>
        </p:nvSpPr>
        <p:spPr>
          <a:xfrm>
            <a:off x="0" y="4"/>
            <a:ext cx="9144000" cy="41869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 name="Straight Connector 9"/>
          <p:cNvCxnSpPr/>
          <p:nvPr userDrawn="1"/>
        </p:nvCxnSpPr>
        <p:spPr>
          <a:xfrm>
            <a:off x="2751828" y="3093400"/>
            <a:ext cx="603908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bwMode="white">
          <a:xfrm>
            <a:off x="2867029" y="1268856"/>
            <a:ext cx="5919339" cy="1570223"/>
          </a:xfrm>
        </p:spPr>
        <p:txBody>
          <a:bodyPr anchor="b" anchorCtr="0"/>
          <a:lstStyle>
            <a:lvl1pPr>
              <a:lnSpc>
                <a:spcPct val="82000"/>
              </a:lnSpc>
              <a:spcAft>
                <a:spcPts val="800"/>
              </a:spcAft>
              <a:defRPr sz="3600">
                <a:solidFill>
                  <a:schemeClr val="bg1"/>
                </a:solidFill>
              </a:defRPr>
            </a:lvl1pPr>
          </a:lstStyle>
          <a:p>
            <a:r>
              <a:rPr lang="en-US" dirty="0"/>
              <a:t>Click to edit </a:t>
            </a:r>
            <a:br>
              <a:rPr lang="en-US" dirty="0"/>
            </a:br>
            <a:r>
              <a:rPr lang="en-US" dirty="0"/>
              <a:t>Master title style</a:t>
            </a:r>
          </a:p>
        </p:txBody>
      </p:sp>
      <p:sp>
        <p:nvSpPr>
          <p:cNvPr id="11" name="Text Placeholder 9"/>
          <p:cNvSpPr>
            <a:spLocks noGrp="1"/>
          </p:cNvSpPr>
          <p:nvPr>
            <p:ph type="body" sz="quarter" idx="13"/>
          </p:nvPr>
        </p:nvSpPr>
        <p:spPr>
          <a:xfrm>
            <a:off x="2875488" y="3262164"/>
            <a:ext cx="5916168" cy="589121"/>
          </a:xfrm>
        </p:spPr>
        <p:txBody>
          <a:bodyPr/>
          <a:lstStyle>
            <a:lvl1pPr marL="0" indent="0">
              <a:lnSpc>
                <a:spcPct val="90000"/>
              </a:lnSpc>
              <a:spcAft>
                <a:spcPts val="600"/>
              </a:spcAft>
              <a:buFontTx/>
              <a:buNone/>
              <a:defRPr lang="en-US" sz="2400" kern="1200" dirty="0" smtClean="0">
                <a:solidFill>
                  <a:schemeClr val="tx2"/>
                </a:solidFill>
                <a:latin typeface="+mn-lt"/>
                <a:ea typeface="+mn-ea"/>
                <a:cs typeface="+mn-cs"/>
              </a:defRPr>
            </a:lvl1pPr>
            <a:lvl2pPr marL="0" indent="0">
              <a:lnSpc>
                <a:spcPct val="90000"/>
              </a:lnSpc>
              <a:spcAft>
                <a:spcPts val="600"/>
              </a:spcAft>
              <a:buFontTx/>
              <a:buNone/>
              <a:defRPr sz="2400">
                <a:solidFill>
                  <a:schemeClr val="tx1"/>
                </a:solidFill>
              </a:defRPr>
            </a:lvl2pPr>
            <a:lvl3pPr marL="0" indent="0">
              <a:lnSpc>
                <a:spcPct val="90000"/>
              </a:lnSpc>
              <a:spcAft>
                <a:spcPts val="600"/>
              </a:spcAft>
              <a:buFontTx/>
              <a:buNone/>
              <a:defRPr sz="2400">
                <a:solidFill>
                  <a:schemeClr val="tx1"/>
                </a:solidFill>
              </a:defRPr>
            </a:lvl3pPr>
            <a:lvl4pPr marL="0" indent="0">
              <a:lnSpc>
                <a:spcPct val="90000"/>
              </a:lnSpc>
              <a:spcAft>
                <a:spcPts val="600"/>
              </a:spcAft>
              <a:buFontTx/>
              <a:buNone/>
              <a:defRPr sz="2400">
                <a:solidFill>
                  <a:schemeClr val="tx1"/>
                </a:solidFill>
              </a:defRPr>
            </a:lvl4pPr>
            <a:lvl5pPr marL="0" indent="0">
              <a:lnSpc>
                <a:spcPct val="90000"/>
              </a:lnSpc>
              <a:spcAft>
                <a:spcPts val="600"/>
              </a:spcAft>
              <a:buFontTx/>
              <a:buNone/>
              <a:defRPr sz="2400">
                <a:solidFill>
                  <a:schemeClr val="tx1"/>
                </a:solidFill>
              </a:defRPr>
            </a:lvl5pPr>
          </a:lstStyle>
          <a:p>
            <a:pPr lvl="0"/>
            <a:r>
              <a:rPr lang="en-US" dirty="0"/>
              <a:t>Click to 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8934205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Black">
    <p:spTree>
      <p:nvGrpSpPr>
        <p:cNvPr id="1" name=""/>
        <p:cNvGrpSpPr/>
        <p:nvPr/>
      </p:nvGrpSpPr>
      <p:grpSpPr>
        <a:xfrm>
          <a:off x="0" y="0"/>
          <a:ext cx="0" cy="0"/>
          <a:chOff x="0" y="0"/>
          <a:chExt cx="0" cy="0"/>
        </a:xfrm>
      </p:grpSpPr>
      <p:sp>
        <p:nvSpPr>
          <p:cNvPr id="7" name="Rectangle 6"/>
          <p:cNvSpPr/>
          <p:nvPr userDrawn="1"/>
        </p:nvSpPr>
        <p:spPr>
          <a:xfrm>
            <a:off x="0" y="4"/>
            <a:ext cx="9144000" cy="41869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 name="Straight Connector 9"/>
          <p:cNvCxnSpPr/>
          <p:nvPr userDrawn="1"/>
        </p:nvCxnSpPr>
        <p:spPr>
          <a:xfrm>
            <a:off x="2751828" y="3093400"/>
            <a:ext cx="603908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bwMode="white">
          <a:xfrm>
            <a:off x="2867029" y="1268856"/>
            <a:ext cx="5919339" cy="1570223"/>
          </a:xfrm>
        </p:spPr>
        <p:txBody>
          <a:bodyPr anchor="b" anchorCtr="0"/>
          <a:lstStyle>
            <a:lvl1pPr>
              <a:lnSpc>
                <a:spcPct val="82000"/>
              </a:lnSpc>
              <a:spcAft>
                <a:spcPts val="800"/>
              </a:spcAft>
              <a:defRPr sz="3600">
                <a:solidFill>
                  <a:schemeClr val="bg1"/>
                </a:solidFill>
              </a:defRPr>
            </a:lvl1pPr>
          </a:lstStyle>
          <a:p>
            <a:r>
              <a:rPr lang="en-US" dirty="0"/>
              <a:t>Click to edit </a:t>
            </a:r>
            <a:br>
              <a:rPr lang="en-US" dirty="0"/>
            </a:br>
            <a:r>
              <a:rPr lang="en-US" dirty="0"/>
              <a:t>Master title style</a:t>
            </a:r>
          </a:p>
        </p:txBody>
      </p:sp>
      <p:sp>
        <p:nvSpPr>
          <p:cNvPr id="11" name="Text Placeholder 9"/>
          <p:cNvSpPr>
            <a:spLocks noGrp="1"/>
          </p:cNvSpPr>
          <p:nvPr>
            <p:ph type="body" sz="quarter" idx="13"/>
          </p:nvPr>
        </p:nvSpPr>
        <p:spPr>
          <a:xfrm>
            <a:off x="2875488" y="3262164"/>
            <a:ext cx="5916168" cy="589121"/>
          </a:xfrm>
        </p:spPr>
        <p:txBody>
          <a:bodyPr/>
          <a:lstStyle>
            <a:lvl1pPr marL="0" indent="0">
              <a:lnSpc>
                <a:spcPct val="90000"/>
              </a:lnSpc>
              <a:spcAft>
                <a:spcPts val="600"/>
              </a:spcAft>
              <a:buFontTx/>
              <a:buNone/>
              <a:defRPr lang="en-US" sz="2400" kern="1200" dirty="0" smtClean="0">
                <a:solidFill>
                  <a:schemeClr val="tx1"/>
                </a:solidFill>
                <a:latin typeface="+mn-lt"/>
                <a:ea typeface="+mn-ea"/>
                <a:cs typeface="+mn-cs"/>
              </a:defRPr>
            </a:lvl1pPr>
            <a:lvl2pPr marL="0" indent="0">
              <a:lnSpc>
                <a:spcPct val="90000"/>
              </a:lnSpc>
              <a:spcAft>
                <a:spcPts val="600"/>
              </a:spcAft>
              <a:buFontTx/>
              <a:buNone/>
              <a:defRPr sz="2400">
                <a:solidFill>
                  <a:schemeClr val="tx1"/>
                </a:solidFill>
              </a:defRPr>
            </a:lvl2pPr>
            <a:lvl3pPr marL="0" indent="0">
              <a:lnSpc>
                <a:spcPct val="90000"/>
              </a:lnSpc>
              <a:spcAft>
                <a:spcPts val="600"/>
              </a:spcAft>
              <a:buFontTx/>
              <a:buNone/>
              <a:defRPr sz="2400">
                <a:solidFill>
                  <a:schemeClr val="tx1"/>
                </a:solidFill>
              </a:defRPr>
            </a:lvl3pPr>
            <a:lvl4pPr marL="0" indent="0">
              <a:lnSpc>
                <a:spcPct val="90000"/>
              </a:lnSpc>
              <a:spcAft>
                <a:spcPts val="600"/>
              </a:spcAft>
              <a:buFontTx/>
              <a:buNone/>
              <a:defRPr sz="2400">
                <a:solidFill>
                  <a:schemeClr val="tx1"/>
                </a:solidFill>
              </a:defRPr>
            </a:lvl4pPr>
            <a:lvl5pPr marL="0" indent="0">
              <a:lnSpc>
                <a:spcPct val="90000"/>
              </a:lnSpc>
              <a:spcAft>
                <a:spcPts val="600"/>
              </a:spcAft>
              <a:buFontTx/>
              <a:buNone/>
              <a:defRPr sz="2400">
                <a:solidFill>
                  <a:schemeClr val="tx1"/>
                </a:solidFill>
              </a:defRPr>
            </a:lvl5pPr>
          </a:lstStyle>
          <a:p>
            <a:pPr lvl="0"/>
            <a:r>
              <a:rPr lang="en-US" dirty="0"/>
              <a:t>Click to edit Master text styles</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4"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86649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3 with Photo">
    <p:spTree>
      <p:nvGrpSpPr>
        <p:cNvPr id="1" name=""/>
        <p:cNvGrpSpPr/>
        <p:nvPr/>
      </p:nvGrpSpPr>
      <p:grpSpPr>
        <a:xfrm>
          <a:off x="0" y="0"/>
          <a:ext cx="0" cy="0"/>
          <a:chOff x="0" y="0"/>
          <a:chExt cx="0" cy="0"/>
        </a:xfrm>
      </p:grpSpPr>
      <p:sp>
        <p:nvSpPr>
          <p:cNvPr id="3" name="Rectangle 2"/>
          <p:cNvSpPr/>
          <p:nvPr userDrawn="1"/>
        </p:nvSpPr>
        <p:spPr>
          <a:xfrm>
            <a:off x="0" y="3213509"/>
            <a:ext cx="9144000" cy="193000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Picture Placeholder 3"/>
          <p:cNvSpPr>
            <a:spLocks noGrp="1"/>
          </p:cNvSpPr>
          <p:nvPr>
            <p:ph type="pic" sz="quarter" idx="16"/>
          </p:nvPr>
        </p:nvSpPr>
        <p:spPr>
          <a:xfrm>
            <a:off x="0" y="6"/>
            <a:ext cx="9144000" cy="3213497"/>
          </a:xfrm>
          <a:solidFill>
            <a:schemeClr val="bg1">
              <a:lumMod val="95000"/>
            </a:schemeClr>
          </a:solidFill>
        </p:spPr>
        <p:txBody>
          <a:bodyPr tIns="914003" anchor="t"/>
          <a:lstStyle>
            <a:lvl1pPr algn="ctr">
              <a:defRPr sz="1800">
                <a:solidFill>
                  <a:schemeClr val="tx2"/>
                </a:solidFill>
              </a:defRPr>
            </a:lvl1pPr>
          </a:lstStyle>
          <a:p>
            <a:r>
              <a:rPr lang="en-US" dirty="0"/>
              <a:t>Click icon to add picture</a:t>
            </a:r>
          </a:p>
        </p:txBody>
      </p:sp>
      <p:sp>
        <p:nvSpPr>
          <p:cNvPr id="11" name="Title 1"/>
          <p:cNvSpPr>
            <a:spLocks noGrp="1"/>
          </p:cNvSpPr>
          <p:nvPr>
            <p:ph type="title" hasCustomPrompt="1"/>
          </p:nvPr>
        </p:nvSpPr>
        <p:spPr bwMode="white">
          <a:xfrm>
            <a:off x="368302" y="3465517"/>
            <a:ext cx="8412290" cy="862010"/>
          </a:xfrm>
        </p:spPr>
        <p:txBody>
          <a:bodyPr anchor="b" anchorCtr="0"/>
          <a:lstStyle>
            <a:lvl1pPr>
              <a:lnSpc>
                <a:spcPct val="82000"/>
              </a:lnSpc>
              <a:spcAft>
                <a:spcPts val="800"/>
              </a:spcAft>
              <a:defRPr sz="3600">
                <a:solidFill>
                  <a:schemeClr val="bg1"/>
                </a:solidFill>
              </a:defRPr>
            </a:lvl1pPr>
          </a:lstStyle>
          <a:p>
            <a:r>
              <a:rPr lang="en-US" dirty="0"/>
              <a:t>Click to edit </a:t>
            </a:r>
            <a:br>
              <a:rPr lang="en-US" dirty="0"/>
            </a:br>
            <a:r>
              <a:rPr lang="en-US" dirty="0"/>
              <a:t>Master title style</a:t>
            </a:r>
          </a:p>
        </p:txBody>
      </p:sp>
      <p:sp>
        <p:nvSpPr>
          <p:cNvPr id="8"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bg1"/>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prstClr val="white"/>
                </a:solidFill>
                <a:effectLst/>
                <a:uLnTx/>
                <a:uFillTx/>
                <a:latin typeface="Calibri"/>
                <a:ea typeface="+mn-ea"/>
                <a:cs typeface="+mn-cs"/>
              </a:rPr>
              <a:t> </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68" y="4390589"/>
            <a:ext cx="420624" cy="534543"/>
          </a:xfrm>
          <a:prstGeom prst="rect">
            <a:avLst/>
          </a:prstGeom>
        </p:spPr>
      </p:pic>
    </p:spTree>
    <p:extLst>
      <p:ext uri="{BB962C8B-B14F-4D97-AF65-F5344CB8AC3E}">
        <p14:creationId xmlns:p14="http://schemas.microsoft.com/office/powerpoint/2010/main" val="314773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4 with Photo">
    <p:spTree>
      <p:nvGrpSpPr>
        <p:cNvPr id="1" name=""/>
        <p:cNvGrpSpPr/>
        <p:nvPr/>
      </p:nvGrpSpPr>
      <p:grpSpPr>
        <a:xfrm>
          <a:off x="0" y="0"/>
          <a:ext cx="0" cy="0"/>
          <a:chOff x="0" y="0"/>
          <a:chExt cx="0" cy="0"/>
        </a:xfrm>
      </p:grpSpPr>
      <p:sp>
        <p:nvSpPr>
          <p:cNvPr id="9" name="Rectangle 8"/>
          <p:cNvSpPr/>
          <p:nvPr userDrawn="1"/>
        </p:nvSpPr>
        <p:spPr>
          <a:xfrm>
            <a:off x="0" y="3213509"/>
            <a:ext cx="9144000" cy="193000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Title 1"/>
          <p:cNvSpPr>
            <a:spLocks noGrp="1"/>
          </p:cNvSpPr>
          <p:nvPr>
            <p:ph type="title" hasCustomPrompt="1"/>
          </p:nvPr>
        </p:nvSpPr>
        <p:spPr bwMode="white">
          <a:xfrm>
            <a:off x="368301" y="3465517"/>
            <a:ext cx="8410574" cy="862010"/>
          </a:xfrm>
        </p:spPr>
        <p:txBody>
          <a:bodyPr anchor="b" anchorCtr="0"/>
          <a:lstStyle>
            <a:lvl1pPr>
              <a:lnSpc>
                <a:spcPct val="82000"/>
              </a:lnSpc>
              <a:spcAft>
                <a:spcPts val="800"/>
              </a:spcAft>
              <a:defRPr sz="3600">
                <a:solidFill>
                  <a:schemeClr val="bg1"/>
                </a:solidFill>
              </a:defRPr>
            </a:lvl1pPr>
          </a:lstStyle>
          <a:p>
            <a:r>
              <a:rPr lang="en-US" dirty="0"/>
              <a:t>Click to edit </a:t>
            </a:r>
            <a:br>
              <a:rPr lang="en-US" dirty="0"/>
            </a:br>
            <a:r>
              <a:rPr lang="en-US" dirty="0"/>
              <a:t>Master title style</a:t>
            </a:r>
          </a:p>
        </p:txBody>
      </p:sp>
      <p:sp>
        <p:nvSpPr>
          <p:cNvPr id="12" name="Picture Placeholder 3"/>
          <p:cNvSpPr>
            <a:spLocks noGrp="1"/>
          </p:cNvSpPr>
          <p:nvPr>
            <p:ph type="pic" sz="quarter" idx="16"/>
          </p:nvPr>
        </p:nvSpPr>
        <p:spPr>
          <a:xfrm>
            <a:off x="0" y="6"/>
            <a:ext cx="9144000" cy="3213497"/>
          </a:xfrm>
          <a:solidFill>
            <a:schemeClr val="bg1">
              <a:lumMod val="95000"/>
            </a:schemeClr>
          </a:solidFill>
        </p:spPr>
        <p:txBody>
          <a:bodyPr tIns="914003"/>
          <a:lstStyle>
            <a:lvl1pPr algn="ctr">
              <a:defRPr sz="1800">
                <a:solidFill>
                  <a:schemeClr val="tx2"/>
                </a:solidFill>
              </a:defRPr>
            </a:lvl1pPr>
          </a:lstStyle>
          <a:p>
            <a:r>
              <a:rPr lang="en-US" dirty="0"/>
              <a:t>Click icon to add 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8251" y="4390002"/>
            <a:ext cx="420624" cy="536296"/>
          </a:xfrm>
          <a:prstGeom prst="rect">
            <a:avLst/>
          </a:prstGeom>
          <a:noFill/>
          <a:ln>
            <a:noFill/>
          </a:ln>
        </p:spPr>
      </p:pic>
      <p:sp>
        <p:nvSpPr>
          <p:cNvPr id="1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bg1"/>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prstClr val="white"/>
                </a:solidFill>
                <a:effectLst/>
                <a:uLnTx/>
                <a:uFillTx/>
                <a:latin typeface="Calibri"/>
                <a:ea typeface="+mn-ea"/>
                <a:cs typeface="+mn-cs"/>
              </a:rPr>
              <a:t> </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60444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Quote">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bwMode="white">
          <a:xfrm>
            <a:off x="374197" y="1674425"/>
            <a:ext cx="8408988" cy="1904197"/>
          </a:xfrm>
        </p:spPr>
        <p:txBody>
          <a:bodyPr anchor="t" anchorCtr="0"/>
          <a:lstStyle>
            <a:lvl1pPr algn="ctr">
              <a:lnSpc>
                <a:spcPct val="82000"/>
              </a:lnSpc>
              <a:spcAft>
                <a:spcPts val="800"/>
              </a:spcAft>
              <a:defRPr sz="2800">
                <a:solidFill>
                  <a:schemeClr val="tx1"/>
                </a:solidFill>
              </a:defRPr>
            </a:lvl1pPr>
          </a:lstStyle>
          <a:p>
            <a:r>
              <a:rPr lang="en-US" dirty="0"/>
              <a:t>Click to edit </a:t>
            </a:r>
            <a:br>
              <a:rPr lang="en-US" dirty="0"/>
            </a:br>
            <a:r>
              <a:rPr lang="en-US" dirty="0"/>
              <a:t>Master title style</a:t>
            </a:r>
          </a:p>
        </p:txBody>
      </p:sp>
      <p:sp>
        <p:nvSpPr>
          <p:cNvPr id="12" name="Text Placeholder 5"/>
          <p:cNvSpPr>
            <a:spLocks noGrp="1"/>
          </p:cNvSpPr>
          <p:nvPr>
            <p:ph type="body" sz="quarter" idx="10"/>
          </p:nvPr>
        </p:nvSpPr>
        <p:spPr>
          <a:xfrm>
            <a:off x="374197" y="3641724"/>
            <a:ext cx="8412480" cy="330994"/>
          </a:xfrm>
        </p:spPr>
        <p:txBody>
          <a:bodyPr anchor="ctr"/>
          <a:lstStyle>
            <a:lvl1pPr algn="r">
              <a:defRPr sz="2000" b="0" i="1" baseline="0">
                <a:solidFill>
                  <a:schemeClr val="bg2"/>
                </a:solidFill>
              </a:defRPr>
            </a:lvl1pPr>
          </a:lstStyle>
          <a:p>
            <a:pPr lvl="0"/>
            <a:r>
              <a:rPr lang="en-US" dirty="0"/>
              <a:t>Click to edit Master text styles</a:t>
            </a:r>
          </a:p>
        </p:txBody>
      </p:sp>
      <p:grpSp>
        <p:nvGrpSpPr>
          <p:cNvPr id="18" name="Group 17"/>
          <p:cNvGrpSpPr/>
          <p:nvPr userDrawn="1"/>
        </p:nvGrpSpPr>
        <p:grpSpPr>
          <a:xfrm>
            <a:off x="4191003" y="623861"/>
            <a:ext cx="762000" cy="762000"/>
            <a:chOff x="4114800" y="1248304"/>
            <a:chExt cx="914400" cy="914400"/>
          </a:xfrm>
          <a:solidFill>
            <a:schemeClr val="bg2"/>
          </a:solidFill>
        </p:grpSpPr>
        <p:sp>
          <p:nvSpPr>
            <p:cNvPr id="19" name="Oval 18"/>
            <p:cNvSpPr/>
            <p:nvPr userDrawn="1"/>
          </p:nvSpPr>
          <p:spPr>
            <a:xfrm>
              <a:off x="4114800" y="1248304"/>
              <a:ext cx="914400" cy="9144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Freeform 6"/>
            <p:cNvSpPr>
              <a:spLocks noEditPoints="1"/>
            </p:cNvSpPr>
            <p:nvPr userDrawn="1"/>
          </p:nvSpPr>
          <p:spPr bwMode="auto">
            <a:xfrm>
              <a:off x="4303963" y="1509019"/>
              <a:ext cx="536073" cy="392970"/>
            </a:xfrm>
            <a:custGeom>
              <a:avLst/>
              <a:gdLst>
                <a:gd name="T0" fmla="*/ 107 w 606"/>
                <a:gd name="T1" fmla="*/ 270 h 444"/>
                <a:gd name="T2" fmla="*/ 52 w 606"/>
                <a:gd name="T3" fmla="*/ 219 h 444"/>
                <a:gd name="T4" fmla="*/ 2 w 606"/>
                <a:gd name="T5" fmla="*/ 118 h 444"/>
                <a:gd name="T6" fmla="*/ 135 w 606"/>
                <a:gd name="T7" fmla="*/ 0 h 444"/>
                <a:gd name="T8" fmla="*/ 283 w 606"/>
                <a:gd name="T9" fmla="*/ 162 h 444"/>
                <a:gd name="T10" fmla="*/ 0 w 606"/>
                <a:gd name="T11" fmla="*/ 444 h 444"/>
                <a:gd name="T12" fmla="*/ 0 w 606"/>
                <a:gd name="T13" fmla="*/ 334 h 444"/>
                <a:gd name="T14" fmla="*/ 107 w 606"/>
                <a:gd name="T15" fmla="*/ 270 h 444"/>
                <a:gd name="T16" fmla="*/ 430 w 606"/>
                <a:gd name="T17" fmla="*/ 270 h 444"/>
                <a:gd name="T18" fmla="*/ 375 w 606"/>
                <a:gd name="T19" fmla="*/ 219 h 444"/>
                <a:gd name="T20" fmla="*/ 325 w 606"/>
                <a:gd name="T21" fmla="*/ 118 h 444"/>
                <a:gd name="T22" fmla="*/ 459 w 606"/>
                <a:gd name="T23" fmla="*/ 0 h 444"/>
                <a:gd name="T24" fmla="*/ 606 w 606"/>
                <a:gd name="T25" fmla="*/ 162 h 444"/>
                <a:gd name="T26" fmla="*/ 324 w 606"/>
                <a:gd name="T27" fmla="*/ 444 h 444"/>
                <a:gd name="T28" fmla="*/ 324 w 606"/>
                <a:gd name="T29" fmla="*/ 334 h 444"/>
                <a:gd name="T30" fmla="*/ 430 w 606"/>
                <a:gd name="T31" fmla="*/ 2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6" h="444">
                  <a:moveTo>
                    <a:pt x="107" y="270"/>
                  </a:moveTo>
                  <a:cubicBezTo>
                    <a:pt x="107" y="238"/>
                    <a:pt x="80" y="238"/>
                    <a:pt x="52" y="219"/>
                  </a:cubicBezTo>
                  <a:cubicBezTo>
                    <a:pt x="20" y="197"/>
                    <a:pt x="2" y="169"/>
                    <a:pt x="2" y="118"/>
                  </a:cubicBezTo>
                  <a:cubicBezTo>
                    <a:pt x="2" y="50"/>
                    <a:pt x="59" y="0"/>
                    <a:pt x="135" y="0"/>
                  </a:cubicBezTo>
                  <a:cubicBezTo>
                    <a:pt x="214" y="0"/>
                    <a:pt x="283" y="52"/>
                    <a:pt x="283" y="162"/>
                  </a:cubicBezTo>
                  <a:cubicBezTo>
                    <a:pt x="283" y="336"/>
                    <a:pt x="192" y="428"/>
                    <a:pt x="0" y="444"/>
                  </a:cubicBezTo>
                  <a:cubicBezTo>
                    <a:pt x="0" y="334"/>
                    <a:pt x="0" y="334"/>
                    <a:pt x="0" y="334"/>
                  </a:cubicBezTo>
                  <a:cubicBezTo>
                    <a:pt x="71" y="327"/>
                    <a:pt x="107" y="300"/>
                    <a:pt x="107" y="270"/>
                  </a:cubicBezTo>
                  <a:close/>
                  <a:moveTo>
                    <a:pt x="430" y="270"/>
                  </a:moveTo>
                  <a:cubicBezTo>
                    <a:pt x="430" y="238"/>
                    <a:pt x="404" y="238"/>
                    <a:pt x="375" y="219"/>
                  </a:cubicBezTo>
                  <a:cubicBezTo>
                    <a:pt x="343" y="197"/>
                    <a:pt x="325" y="169"/>
                    <a:pt x="325" y="118"/>
                  </a:cubicBezTo>
                  <a:cubicBezTo>
                    <a:pt x="325" y="50"/>
                    <a:pt x="382" y="0"/>
                    <a:pt x="459" y="0"/>
                  </a:cubicBezTo>
                  <a:cubicBezTo>
                    <a:pt x="537" y="0"/>
                    <a:pt x="606" y="52"/>
                    <a:pt x="606" y="162"/>
                  </a:cubicBezTo>
                  <a:cubicBezTo>
                    <a:pt x="606" y="336"/>
                    <a:pt x="515" y="428"/>
                    <a:pt x="324" y="444"/>
                  </a:cubicBezTo>
                  <a:cubicBezTo>
                    <a:pt x="324" y="334"/>
                    <a:pt x="324" y="334"/>
                    <a:pt x="324" y="334"/>
                  </a:cubicBezTo>
                  <a:cubicBezTo>
                    <a:pt x="395" y="327"/>
                    <a:pt x="430" y="300"/>
                    <a:pt x="430" y="2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1"/>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prstClr val="white"/>
                </a:solidFill>
                <a:effectLst/>
                <a:uLnTx/>
                <a:uFillTx/>
                <a:latin typeface="Calibri"/>
                <a:ea typeface="+mn-ea"/>
                <a:cs typeface="+mn-cs"/>
              </a:rPr>
              <a:t> </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68" y="4390589"/>
            <a:ext cx="420624" cy="534543"/>
          </a:xfrm>
          <a:prstGeom prst="rect">
            <a:avLst/>
          </a:prstGeom>
        </p:spPr>
      </p:pic>
    </p:spTree>
    <p:extLst>
      <p:ext uri="{BB962C8B-B14F-4D97-AF65-F5344CB8AC3E}">
        <p14:creationId xmlns:p14="http://schemas.microsoft.com/office/powerpoint/2010/main" val="1091193154"/>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Quote">
    <p:bg>
      <p:bgRef idx="1001">
        <a:schemeClr val="bg2"/>
      </p:bgRef>
    </p:bg>
    <p:spTree>
      <p:nvGrpSpPr>
        <p:cNvPr id="1" name=""/>
        <p:cNvGrpSpPr/>
        <p:nvPr/>
      </p:nvGrpSpPr>
      <p:grpSpPr>
        <a:xfrm>
          <a:off x="0" y="0"/>
          <a:ext cx="0" cy="0"/>
          <a:chOff x="0" y="0"/>
          <a:chExt cx="0" cy="0"/>
        </a:xfrm>
      </p:grpSpPr>
      <p:sp>
        <p:nvSpPr>
          <p:cNvPr id="9" name="Freeform 6"/>
          <p:cNvSpPr>
            <a:spLocks noEditPoints="1"/>
          </p:cNvSpPr>
          <p:nvPr userDrawn="1"/>
        </p:nvSpPr>
        <p:spPr bwMode="auto">
          <a:xfrm>
            <a:off x="4303977" y="1131769"/>
            <a:ext cx="536073" cy="294728"/>
          </a:xfrm>
          <a:custGeom>
            <a:avLst/>
            <a:gdLst>
              <a:gd name="T0" fmla="*/ 107 w 606"/>
              <a:gd name="T1" fmla="*/ 270 h 444"/>
              <a:gd name="T2" fmla="*/ 52 w 606"/>
              <a:gd name="T3" fmla="*/ 219 h 444"/>
              <a:gd name="T4" fmla="*/ 2 w 606"/>
              <a:gd name="T5" fmla="*/ 118 h 444"/>
              <a:gd name="T6" fmla="*/ 135 w 606"/>
              <a:gd name="T7" fmla="*/ 0 h 444"/>
              <a:gd name="T8" fmla="*/ 283 w 606"/>
              <a:gd name="T9" fmla="*/ 162 h 444"/>
              <a:gd name="T10" fmla="*/ 0 w 606"/>
              <a:gd name="T11" fmla="*/ 444 h 444"/>
              <a:gd name="T12" fmla="*/ 0 w 606"/>
              <a:gd name="T13" fmla="*/ 334 h 444"/>
              <a:gd name="T14" fmla="*/ 107 w 606"/>
              <a:gd name="T15" fmla="*/ 270 h 444"/>
              <a:gd name="T16" fmla="*/ 430 w 606"/>
              <a:gd name="T17" fmla="*/ 270 h 444"/>
              <a:gd name="T18" fmla="*/ 375 w 606"/>
              <a:gd name="T19" fmla="*/ 219 h 444"/>
              <a:gd name="T20" fmla="*/ 325 w 606"/>
              <a:gd name="T21" fmla="*/ 118 h 444"/>
              <a:gd name="T22" fmla="*/ 459 w 606"/>
              <a:gd name="T23" fmla="*/ 0 h 444"/>
              <a:gd name="T24" fmla="*/ 606 w 606"/>
              <a:gd name="T25" fmla="*/ 162 h 444"/>
              <a:gd name="T26" fmla="*/ 324 w 606"/>
              <a:gd name="T27" fmla="*/ 444 h 444"/>
              <a:gd name="T28" fmla="*/ 324 w 606"/>
              <a:gd name="T29" fmla="*/ 334 h 444"/>
              <a:gd name="T30" fmla="*/ 430 w 606"/>
              <a:gd name="T31" fmla="*/ 2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6" h="444">
                <a:moveTo>
                  <a:pt x="107" y="270"/>
                </a:moveTo>
                <a:cubicBezTo>
                  <a:pt x="107" y="238"/>
                  <a:pt x="80" y="238"/>
                  <a:pt x="52" y="219"/>
                </a:cubicBezTo>
                <a:cubicBezTo>
                  <a:pt x="20" y="197"/>
                  <a:pt x="2" y="169"/>
                  <a:pt x="2" y="118"/>
                </a:cubicBezTo>
                <a:cubicBezTo>
                  <a:pt x="2" y="50"/>
                  <a:pt x="59" y="0"/>
                  <a:pt x="135" y="0"/>
                </a:cubicBezTo>
                <a:cubicBezTo>
                  <a:pt x="214" y="0"/>
                  <a:pt x="283" y="52"/>
                  <a:pt x="283" y="162"/>
                </a:cubicBezTo>
                <a:cubicBezTo>
                  <a:pt x="283" y="336"/>
                  <a:pt x="192" y="428"/>
                  <a:pt x="0" y="444"/>
                </a:cubicBezTo>
                <a:cubicBezTo>
                  <a:pt x="0" y="334"/>
                  <a:pt x="0" y="334"/>
                  <a:pt x="0" y="334"/>
                </a:cubicBezTo>
                <a:cubicBezTo>
                  <a:pt x="71" y="327"/>
                  <a:pt x="107" y="300"/>
                  <a:pt x="107" y="270"/>
                </a:cubicBezTo>
                <a:close/>
                <a:moveTo>
                  <a:pt x="430" y="270"/>
                </a:moveTo>
                <a:cubicBezTo>
                  <a:pt x="430" y="238"/>
                  <a:pt x="404" y="238"/>
                  <a:pt x="375" y="219"/>
                </a:cubicBezTo>
                <a:cubicBezTo>
                  <a:pt x="343" y="197"/>
                  <a:pt x="325" y="169"/>
                  <a:pt x="325" y="118"/>
                </a:cubicBezTo>
                <a:cubicBezTo>
                  <a:pt x="325" y="50"/>
                  <a:pt x="382" y="0"/>
                  <a:pt x="459" y="0"/>
                </a:cubicBezTo>
                <a:cubicBezTo>
                  <a:pt x="537" y="0"/>
                  <a:pt x="606" y="52"/>
                  <a:pt x="606" y="162"/>
                </a:cubicBezTo>
                <a:cubicBezTo>
                  <a:pt x="606" y="336"/>
                  <a:pt x="515" y="428"/>
                  <a:pt x="324" y="444"/>
                </a:cubicBezTo>
                <a:cubicBezTo>
                  <a:pt x="324" y="334"/>
                  <a:pt x="324" y="334"/>
                  <a:pt x="324" y="334"/>
                </a:cubicBezTo>
                <a:cubicBezTo>
                  <a:pt x="395" y="327"/>
                  <a:pt x="430" y="300"/>
                  <a:pt x="430" y="270"/>
                </a:cubicBezTo>
                <a:close/>
              </a:path>
            </a:pathLst>
          </a:custGeom>
          <a:solidFill>
            <a:schemeClr val="bg2"/>
          </a:solidFill>
          <a:ln>
            <a:noFill/>
          </a:ln>
        </p:spPr>
        <p:txBody>
          <a:bodyPr vert="horz" wrap="square" lIns="91400" tIns="45700" rIns="91400" bIns="45700" numCol="1" anchor="t" anchorCtr="0" compatLnSpc="1">
            <a:prstTxWarp prst="textNoShape">
              <a:avLst/>
            </a:prstTxWarp>
          </a:bodyPr>
          <a:lstStyle/>
          <a:p>
            <a:pPr marL="0" marR="0" lvl="0" indent="0" algn="l"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itle 1"/>
          <p:cNvSpPr>
            <a:spLocks noGrp="1"/>
          </p:cNvSpPr>
          <p:nvPr>
            <p:ph type="title" hasCustomPrompt="1"/>
          </p:nvPr>
        </p:nvSpPr>
        <p:spPr bwMode="white">
          <a:xfrm>
            <a:off x="374197" y="1674425"/>
            <a:ext cx="8408988" cy="1904197"/>
          </a:xfrm>
        </p:spPr>
        <p:txBody>
          <a:bodyPr anchor="t" anchorCtr="0"/>
          <a:lstStyle>
            <a:lvl1pPr algn="ctr">
              <a:lnSpc>
                <a:spcPct val="82000"/>
              </a:lnSpc>
              <a:spcAft>
                <a:spcPts val="800"/>
              </a:spcAft>
              <a:defRPr sz="2800">
                <a:solidFill>
                  <a:schemeClr val="tx1"/>
                </a:solidFill>
              </a:defRPr>
            </a:lvl1pPr>
          </a:lstStyle>
          <a:p>
            <a:r>
              <a:rPr lang="en-US" dirty="0"/>
              <a:t>Click to edit </a:t>
            </a:r>
            <a:br>
              <a:rPr lang="en-US" dirty="0"/>
            </a:br>
            <a:r>
              <a:rPr lang="en-US" dirty="0"/>
              <a:t>Master title style</a:t>
            </a:r>
          </a:p>
        </p:txBody>
      </p:sp>
      <p:sp>
        <p:nvSpPr>
          <p:cNvPr id="12" name="Text Placeholder 5"/>
          <p:cNvSpPr>
            <a:spLocks noGrp="1"/>
          </p:cNvSpPr>
          <p:nvPr>
            <p:ph type="body" sz="quarter" idx="10"/>
          </p:nvPr>
        </p:nvSpPr>
        <p:spPr>
          <a:xfrm>
            <a:off x="374197" y="3641724"/>
            <a:ext cx="8412480" cy="330994"/>
          </a:xfrm>
        </p:spPr>
        <p:txBody>
          <a:bodyPr anchor="ctr"/>
          <a:lstStyle>
            <a:lvl1pPr algn="r">
              <a:defRPr sz="2000" b="0" i="1" baseline="0">
                <a:solidFill>
                  <a:schemeClr val="bg1"/>
                </a:solidFill>
              </a:defRPr>
            </a:lvl1pPr>
          </a:lstStyle>
          <a:p>
            <a:pPr lvl="0"/>
            <a:r>
              <a:rPr lang="en-US" dirty="0"/>
              <a:t>Click to edit Master text styles</a:t>
            </a:r>
          </a:p>
        </p:txBody>
      </p:sp>
      <p:grpSp>
        <p:nvGrpSpPr>
          <p:cNvPr id="2" name="Group 1"/>
          <p:cNvGrpSpPr/>
          <p:nvPr userDrawn="1"/>
        </p:nvGrpSpPr>
        <p:grpSpPr>
          <a:xfrm>
            <a:off x="4191003" y="623861"/>
            <a:ext cx="762000" cy="762000"/>
            <a:chOff x="4114800" y="1248304"/>
            <a:chExt cx="914400" cy="914400"/>
          </a:xfrm>
        </p:grpSpPr>
        <p:sp>
          <p:nvSpPr>
            <p:cNvPr id="14" name="Oval 13"/>
            <p:cNvSpPr/>
            <p:nvPr userDrawn="1"/>
          </p:nvSpPr>
          <p:spPr>
            <a:xfrm>
              <a:off x="4114800" y="1248304"/>
              <a:ext cx="914400" cy="914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Freeform 6"/>
            <p:cNvSpPr>
              <a:spLocks noEditPoints="1"/>
            </p:cNvSpPr>
            <p:nvPr userDrawn="1"/>
          </p:nvSpPr>
          <p:spPr bwMode="auto">
            <a:xfrm>
              <a:off x="4303963" y="1509019"/>
              <a:ext cx="536073" cy="392970"/>
            </a:xfrm>
            <a:custGeom>
              <a:avLst/>
              <a:gdLst>
                <a:gd name="T0" fmla="*/ 107 w 606"/>
                <a:gd name="T1" fmla="*/ 270 h 444"/>
                <a:gd name="T2" fmla="*/ 52 w 606"/>
                <a:gd name="T3" fmla="*/ 219 h 444"/>
                <a:gd name="T4" fmla="*/ 2 w 606"/>
                <a:gd name="T5" fmla="*/ 118 h 444"/>
                <a:gd name="T6" fmla="*/ 135 w 606"/>
                <a:gd name="T7" fmla="*/ 0 h 444"/>
                <a:gd name="T8" fmla="*/ 283 w 606"/>
                <a:gd name="T9" fmla="*/ 162 h 444"/>
                <a:gd name="T10" fmla="*/ 0 w 606"/>
                <a:gd name="T11" fmla="*/ 444 h 444"/>
                <a:gd name="T12" fmla="*/ 0 w 606"/>
                <a:gd name="T13" fmla="*/ 334 h 444"/>
                <a:gd name="T14" fmla="*/ 107 w 606"/>
                <a:gd name="T15" fmla="*/ 270 h 444"/>
                <a:gd name="T16" fmla="*/ 430 w 606"/>
                <a:gd name="T17" fmla="*/ 270 h 444"/>
                <a:gd name="T18" fmla="*/ 375 w 606"/>
                <a:gd name="T19" fmla="*/ 219 h 444"/>
                <a:gd name="T20" fmla="*/ 325 w 606"/>
                <a:gd name="T21" fmla="*/ 118 h 444"/>
                <a:gd name="T22" fmla="*/ 459 w 606"/>
                <a:gd name="T23" fmla="*/ 0 h 444"/>
                <a:gd name="T24" fmla="*/ 606 w 606"/>
                <a:gd name="T25" fmla="*/ 162 h 444"/>
                <a:gd name="T26" fmla="*/ 324 w 606"/>
                <a:gd name="T27" fmla="*/ 444 h 444"/>
                <a:gd name="T28" fmla="*/ 324 w 606"/>
                <a:gd name="T29" fmla="*/ 334 h 444"/>
                <a:gd name="T30" fmla="*/ 430 w 606"/>
                <a:gd name="T31" fmla="*/ 2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6" h="444">
                  <a:moveTo>
                    <a:pt x="107" y="270"/>
                  </a:moveTo>
                  <a:cubicBezTo>
                    <a:pt x="107" y="238"/>
                    <a:pt x="80" y="238"/>
                    <a:pt x="52" y="219"/>
                  </a:cubicBezTo>
                  <a:cubicBezTo>
                    <a:pt x="20" y="197"/>
                    <a:pt x="2" y="169"/>
                    <a:pt x="2" y="118"/>
                  </a:cubicBezTo>
                  <a:cubicBezTo>
                    <a:pt x="2" y="50"/>
                    <a:pt x="59" y="0"/>
                    <a:pt x="135" y="0"/>
                  </a:cubicBezTo>
                  <a:cubicBezTo>
                    <a:pt x="214" y="0"/>
                    <a:pt x="283" y="52"/>
                    <a:pt x="283" y="162"/>
                  </a:cubicBezTo>
                  <a:cubicBezTo>
                    <a:pt x="283" y="336"/>
                    <a:pt x="192" y="428"/>
                    <a:pt x="0" y="444"/>
                  </a:cubicBezTo>
                  <a:cubicBezTo>
                    <a:pt x="0" y="334"/>
                    <a:pt x="0" y="334"/>
                    <a:pt x="0" y="334"/>
                  </a:cubicBezTo>
                  <a:cubicBezTo>
                    <a:pt x="71" y="327"/>
                    <a:pt x="107" y="300"/>
                    <a:pt x="107" y="270"/>
                  </a:cubicBezTo>
                  <a:close/>
                  <a:moveTo>
                    <a:pt x="430" y="270"/>
                  </a:moveTo>
                  <a:cubicBezTo>
                    <a:pt x="430" y="238"/>
                    <a:pt x="404" y="238"/>
                    <a:pt x="375" y="219"/>
                  </a:cubicBezTo>
                  <a:cubicBezTo>
                    <a:pt x="343" y="197"/>
                    <a:pt x="325" y="169"/>
                    <a:pt x="325" y="118"/>
                  </a:cubicBezTo>
                  <a:cubicBezTo>
                    <a:pt x="325" y="50"/>
                    <a:pt x="382" y="0"/>
                    <a:pt x="459" y="0"/>
                  </a:cubicBezTo>
                  <a:cubicBezTo>
                    <a:pt x="537" y="0"/>
                    <a:pt x="606" y="52"/>
                    <a:pt x="606" y="162"/>
                  </a:cubicBezTo>
                  <a:cubicBezTo>
                    <a:pt x="606" y="336"/>
                    <a:pt x="515" y="428"/>
                    <a:pt x="324" y="444"/>
                  </a:cubicBezTo>
                  <a:cubicBezTo>
                    <a:pt x="324" y="334"/>
                    <a:pt x="324" y="334"/>
                    <a:pt x="324" y="334"/>
                  </a:cubicBezTo>
                  <a:cubicBezTo>
                    <a:pt x="395" y="327"/>
                    <a:pt x="430" y="300"/>
                    <a:pt x="430" y="27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8251" y="4390002"/>
            <a:ext cx="420624" cy="536296"/>
          </a:xfrm>
          <a:prstGeom prst="rect">
            <a:avLst/>
          </a:prstGeom>
          <a:noFill/>
          <a:ln>
            <a:noFill/>
          </a:ln>
        </p:spPr>
      </p:pic>
      <p:sp>
        <p:nvSpPr>
          <p:cNvPr id="17"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D2D2D2"/>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D2D2D2"/>
                </a:solidFill>
                <a:effectLst/>
                <a:uLnTx/>
                <a:uFillTx/>
                <a:latin typeface="Calibri"/>
                <a:ea typeface="+mn-ea"/>
                <a:cs typeface="+mn-cs"/>
              </a:rPr>
              <a:t> </a:t>
            </a:r>
          </a:p>
        </p:txBody>
      </p:sp>
    </p:spTree>
    <p:extLst>
      <p:ext uri="{BB962C8B-B14F-4D97-AF65-F5344CB8AC3E}">
        <p14:creationId xmlns:p14="http://schemas.microsoft.com/office/powerpoint/2010/main" val="156188831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ue Callout ">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3674533" y="853686"/>
            <a:ext cx="5104342" cy="3473843"/>
          </a:xfrm>
        </p:spPr>
        <p:txBody>
          <a:bodyPr/>
          <a:lstStyle>
            <a:lvl1pPr>
              <a:lnSpc>
                <a:spcPct val="90000"/>
              </a:lnSpc>
              <a:spcAft>
                <a:spcPts val="600"/>
              </a:spcAft>
              <a:defRPr sz="2800">
                <a:solidFill>
                  <a:schemeClr val="accent1"/>
                </a:solidFill>
              </a:defRPr>
            </a:lvl1pPr>
            <a:lvl2pPr>
              <a:lnSpc>
                <a:spcPct val="90000"/>
              </a:lnSpc>
              <a:spcAft>
                <a:spcPts val="600"/>
              </a:spcAft>
              <a:defRPr sz="240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0" y="848177"/>
            <a:ext cx="3352800" cy="17271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368300" y="1033457"/>
            <a:ext cx="2755900" cy="1356591"/>
          </a:xfrm>
        </p:spPr>
        <p:txBody>
          <a:bodyPr anchor="ctr"/>
          <a:lstStyle>
            <a:lvl1pPr>
              <a:lnSpc>
                <a:spcPct val="90000"/>
              </a:lnSpc>
              <a:defRPr sz="3200">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206190631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RE-2_BLue Callout ">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2581052" y="853686"/>
            <a:ext cx="6197823" cy="3473843"/>
          </a:xfrm>
        </p:spPr>
        <p:txBody>
          <a:bodyPr/>
          <a:lstStyle>
            <a:lvl1pPr>
              <a:lnSpc>
                <a:spcPct val="90000"/>
              </a:lnSpc>
              <a:spcAft>
                <a:spcPts val="600"/>
              </a:spcAft>
              <a:defRPr sz="2800">
                <a:solidFill>
                  <a:schemeClr val="accent1"/>
                </a:solidFill>
              </a:defRPr>
            </a:lvl1pPr>
            <a:lvl2pPr>
              <a:lnSpc>
                <a:spcPct val="90000"/>
              </a:lnSpc>
              <a:spcAft>
                <a:spcPts val="600"/>
              </a:spcAft>
              <a:defRPr sz="240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848177"/>
            <a:ext cx="2459132" cy="17271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21920" y="1033457"/>
            <a:ext cx="2194560" cy="1356591"/>
          </a:xfrm>
        </p:spPr>
        <p:txBody>
          <a:bodyPr anchor="ctr"/>
          <a:lstStyle>
            <a:lvl1pPr>
              <a:lnSpc>
                <a:spcPct val="90000"/>
              </a:lnSpc>
              <a:defRPr sz="3200">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866364756"/>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ue Callout ">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3674533" y="853682"/>
            <a:ext cx="5104342" cy="3473844"/>
          </a:xfrm>
        </p:spPr>
        <p:txBody>
          <a:bodyPr/>
          <a:lstStyle>
            <a:lvl1pPr>
              <a:lnSpc>
                <a:spcPct val="90000"/>
              </a:lnSpc>
              <a:spcAft>
                <a:spcPts val="600"/>
              </a:spcAft>
              <a:defRPr sz="2800">
                <a:solidFill>
                  <a:schemeClr val="accent1"/>
                </a:solidFill>
              </a:defRPr>
            </a:lvl1pPr>
            <a:lvl2pPr>
              <a:lnSpc>
                <a:spcPct val="90000"/>
              </a:lnSpc>
              <a:spcAft>
                <a:spcPts val="600"/>
              </a:spcAft>
              <a:defRPr sz="240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0" y="848177"/>
            <a:ext cx="3352800" cy="17271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368300" y="1033457"/>
            <a:ext cx="2755900" cy="1356591"/>
          </a:xfrm>
        </p:spPr>
        <p:txBody>
          <a:bodyPr anchor="ctr"/>
          <a:lstStyle>
            <a:lvl1pPr>
              <a:lnSpc>
                <a:spcPct val="90000"/>
              </a:lnSpc>
              <a:defRPr sz="3200">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137932573"/>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RE-4_BLue Callout ">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2581052" y="853686"/>
            <a:ext cx="6197823" cy="3473843"/>
          </a:xfrm>
        </p:spPr>
        <p:txBody>
          <a:bodyPr/>
          <a:lstStyle>
            <a:lvl1pPr>
              <a:lnSpc>
                <a:spcPct val="90000"/>
              </a:lnSpc>
              <a:spcAft>
                <a:spcPts val="600"/>
              </a:spcAft>
              <a:defRPr sz="2800">
                <a:solidFill>
                  <a:schemeClr val="accent1"/>
                </a:solidFill>
              </a:defRPr>
            </a:lvl1pPr>
            <a:lvl2pPr>
              <a:lnSpc>
                <a:spcPct val="90000"/>
              </a:lnSpc>
              <a:spcAft>
                <a:spcPts val="600"/>
              </a:spcAft>
              <a:defRPr sz="240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848177"/>
            <a:ext cx="2459132" cy="17271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21920" y="1033457"/>
            <a:ext cx="2194560" cy="1356591"/>
          </a:xfrm>
        </p:spPr>
        <p:txBody>
          <a:bodyPr anchor="ctr"/>
          <a:lstStyle>
            <a:lvl1pPr>
              <a:lnSpc>
                <a:spcPct val="90000"/>
              </a:lnSpc>
              <a:defRPr sz="3200">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1440732710"/>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Heads1">
    <p:spTree>
      <p:nvGrpSpPr>
        <p:cNvPr id="1" name=""/>
        <p:cNvGrpSpPr/>
        <p:nvPr/>
      </p:nvGrpSpPr>
      <p:grpSpPr>
        <a:xfrm>
          <a:off x="0" y="0"/>
          <a:ext cx="0" cy="0"/>
          <a:chOff x="0" y="0"/>
          <a:chExt cx="0" cy="0"/>
        </a:xfrm>
      </p:grpSpPr>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cxnSp>
        <p:nvCxnSpPr>
          <p:cNvPr id="4" name="Straight Connector 3"/>
          <p:cNvCxnSpPr/>
          <p:nvPr userDrawn="1"/>
        </p:nvCxnSpPr>
        <p:spPr bwMode="auto">
          <a:xfrm flipV="1">
            <a:off x="2286000" y="853678"/>
            <a:ext cx="4572000" cy="0"/>
          </a:xfrm>
          <a:prstGeom prst="line">
            <a:avLst/>
          </a:prstGeom>
          <a:blipFill dpi="0" rotWithShape="0">
            <a:blip r:embed="rId2"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Content Placeholder 2"/>
          <p:cNvSpPr>
            <a:spLocks noGrp="1"/>
          </p:cNvSpPr>
          <p:nvPr>
            <p:ph idx="1"/>
          </p:nvPr>
        </p:nvSpPr>
        <p:spPr>
          <a:xfrm>
            <a:off x="457200" y="1200150"/>
            <a:ext cx="8229600" cy="3332436"/>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bwMode="auto">
          <a:xfrm>
            <a:off x="0" y="4548352"/>
            <a:ext cx="9144000" cy="595148"/>
          </a:xfrm>
          <a:prstGeom prst="rect">
            <a:avLst/>
          </a:prstGeom>
          <a:solidFill>
            <a:schemeClr val="accent5">
              <a:lumMod val="20000"/>
              <a:lumOff val="80000"/>
            </a:schemeClr>
          </a:solidFill>
          <a:ln w="25400" cap="flat" cmpd="sng" algn="ctr">
            <a:noFill/>
            <a:prstDash val="solid"/>
            <a:round/>
            <a:headEnd type="none" w="med" len="med"/>
            <a:tailEnd type="none" w="med" len="med"/>
          </a:ln>
          <a:effectLst/>
          <a:extLst/>
        </p:spPr>
        <p:txBody>
          <a:bodyPr vert="horz" wrap="square" lIns="91424" tIns="45712" rIns="91424" bIns="45712" numCol="1" rtlCol="0" anchor="t" anchorCtr="0" compatLnSpc="1">
            <a:prstTxWarp prst="textNoShape">
              <a:avLst/>
            </a:prstTxWarp>
          </a:bodyPr>
          <a:lstStyle/>
          <a:p>
            <a:pPr algn="ctr" defTabSz="914248" fontAlgn="base">
              <a:spcBef>
                <a:spcPct val="0"/>
              </a:spcBef>
              <a:spcAft>
                <a:spcPct val="0"/>
              </a:spcAft>
            </a:pPr>
            <a:endParaRPr lang="en-US" sz="5600">
              <a:solidFill>
                <a:srgbClr val="000000"/>
              </a:solidFill>
              <a:latin typeface="Gill Sans" charset="0"/>
              <a:sym typeface="Gill Sans" charset="0"/>
            </a:endParaRPr>
          </a:p>
        </p:txBody>
      </p:sp>
      <p:pic>
        <p:nvPicPr>
          <p:cNvPr id="13314" name="Picture 2" descr="C:\Users\hh00419027.USER\Dropbox (Sales Enablement)\Brand Refresh\Illustrations\Alorica_logo_FINAL.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62059" y="4712297"/>
            <a:ext cx="1286203" cy="26649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886075" y="4660784"/>
            <a:ext cx="3371850" cy="37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descr="C:\Users\hh00419027.USER\Dropbox (Sales Enablement)\Brand Refresh\Illustrations\Alorica_002_(male head).png"/>
          <p:cNvPicPr>
            <a:picLocks noChangeAspect="1" noChangeArrowheads="1"/>
          </p:cNvPicPr>
          <p:nvPr userDrawn="1"/>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91348" y="4630575"/>
            <a:ext cx="491826" cy="40049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hh00419027.USER\Dropbox (Sales Enablement)\Brand Refresh\Illustrations\Alorica_007_(female profile).png"/>
          <p:cNvPicPr>
            <a:picLocks noChangeAspect="1" noChangeArrowheads="1"/>
          </p:cNvPicPr>
          <p:nvPr userDrawn="1"/>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53896" y="4660784"/>
            <a:ext cx="494528" cy="3737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hh00419027.USER\Dropbox (Sales Enablement)\Brand Refresh\Illustrations\Alorica_005_(male profile).png"/>
          <p:cNvPicPr>
            <a:picLocks noChangeAspect="1" noChangeArrowheads="1"/>
          </p:cNvPicPr>
          <p:nvPr userDrawn="1"/>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323180" y="4657371"/>
            <a:ext cx="479426" cy="37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74155"/>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68300" y="193100"/>
            <a:ext cx="8407082" cy="690129"/>
          </a:xfrm>
        </p:spPr>
        <p:txBody>
          <a:bodyPr/>
          <a:lstStyle/>
          <a:p>
            <a:r>
              <a:rPr lang="en-US" dirty="0"/>
              <a:t>Click to edit Master title style</a:t>
            </a:r>
          </a:p>
        </p:txBody>
      </p:sp>
      <p:sp>
        <p:nvSpPr>
          <p:cNvPr id="6" name="Content Placeholder 5"/>
          <p:cNvSpPr>
            <a:spLocks noGrp="1"/>
          </p:cNvSpPr>
          <p:nvPr>
            <p:ph sz="quarter" idx="11"/>
          </p:nvPr>
        </p:nvSpPr>
        <p:spPr>
          <a:xfrm>
            <a:off x="368301" y="1007919"/>
            <a:ext cx="8410574" cy="3319606"/>
          </a:xfrm>
        </p:spPr>
        <p:txBody>
          <a:bodyPr/>
          <a:lstStyle>
            <a:lvl1pPr>
              <a:spcAft>
                <a:spcPts val="600"/>
              </a:spcAft>
              <a:defRPr/>
            </a:lvl1pPr>
            <a:lvl2pPr>
              <a:spcAft>
                <a:spcPts val="600"/>
              </a:spcAft>
              <a:defRPr b="0"/>
            </a:lvl2pPr>
            <a:lvl3pPr>
              <a:spcAft>
                <a:spcPts val="600"/>
              </a:spcAft>
              <a:defRPr sz="2000"/>
            </a:lvl3pPr>
            <a:lvl4pPr>
              <a:spcAft>
                <a:spcPts val="600"/>
              </a:spcAft>
              <a:defRPr sz="2000"/>
            </a:lvl4pPr>
            <a:lvl5pPr>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8"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241374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368300" y="193100"/>
            <a:ext cx="8410575" cy="690129"/>
          </a:xfrm>
        </p:spPr>
        <p:txBody>
          <a:bodyPr/>
          <a:lstStyle/>
          <a:p>
            <a:r>
              <a:rPr lang="en-US" dirty="0"/>
              <a:t>Click to edit Master title style</a:t>
            </a:r>
          </a:p>
        </p:txBody>
      </p:sp>
      <p:sp>
        <p:nvSpPr>
          <p:cNvPr id="6" name="Content Placeholder 5"/>
          <p:cNvSpPr>
            <a:spLocks noGrp="1"/>
          </p:cNvSpPr>
          <p:nvPr>
            <p:ph sz="quarter" idx="11"/>
          </p:nvPr>
        </p:nvSpPr>
        <p:spPr>
          <a:xfrm>
            <a:off x="368301" y="1007919"/>
            <a:ext cx="4023360" cy="3319607"/>
          </a:xfrm>
        </p:spPr>
        <p:txBody>
          <a:bodyPr/>
          <a:lstStyle>
            <a:lvl1pPr>
              <a:lnSpc>
                <a:spcPct val="90000"/>
              </a:lnSpc>
              <a:spcAft>
                <a:spcPts val="600"/>
              </a:spcAft>
              <a:defRPr/>
            </a:lvl1pPr>
            <a:lvl2pPr>
              <a:lnSpc>
                <a:spcPct val="90000"/>
              </a:lnSpc>
              <a:spcAft>
                <a:spcPts val="600"/>
              </a:spcAft>
              <a:defRPr b="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5"/>
          <p:cNvSpPr>
            <a:spLocks noGrp="1"/>
          </p:cNvSpPr>
          <p:nvPr>
            <p:ph sz="quarter" idx="12"/>
          </p:nvPr>
        </p:nvSpPr>
        <p:spPr>
          <a:xfrm>
            <a:off x="4755515" y="1007919"/>
            <a:ext cx="4023360" cy="3319607"/>
          </a:xfrm>
        </p:spPr>
        <p:txBody>
          <a:bodyPr/>
          <a:lstStyle>
            <a:lvl1pPr>
              <a:lnSpc>
                <a:spcPct val="90000"/>
              </a:lnSpc>
              <a:spcAft>
                <a:spcPts val="600"/>
              </a:spcAft>
              <a:defRPr/>
            </a:lvl1pPr>
            <a:lvl2pPr>
              <a:lnSpc>
                <a:spcPct val="90000"/>
              </a:lnSpc>
              <a:spcAft>
                <a:spcPts val="600"/>
              </a:spcAft>
              <a:defRPr b="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4573588" y="1079965"/>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7089485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Col with Subhead">
    <p:spTree>
      <p:nvGrpSpPr>
        <p:cNvPr id="1" name=""/>
        <p:cNvGrpSpPr/>
        <p:nvPr/>
      </p:nvGrpSpPr>
      <p:grpSpPr>
        <a:xfrm>
          <a:off x="0" y="0"/>
          <a:ext cx="0" cy="0"/>
          <a:chOff x="0" y="0"/>
          <a:chExt cx="0" cy="0"/>
        </a:xfrm>
      </p:grpSpPr>
      <p:cxnSp>
        <p:nvCxnSpPr>
          <p:cNvPr id="20" name="Straight Connector 19"/>
          <p:cNvCxnSpPr/>
          <p:nvPr userDrawn="1"/>
        </p:nvCxnSpPr>
        <p:spPr>
          <a:xfrm>
            <a:off x="4572001" y="2014987"/>
            <a:ext cx="0" cy="2383184"/>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5"/>
          <p:cNvSpPr>
            <a:spLocks noGrp="1"/>
          </p:cNvSpPr>
          <p:nvPr>
            <p:ph sz="quarter" idx="14"/>
          </p:nvPr>
        </p:nvSpPr>
        <p:spPr>
          <a:xfrm>
            <a:off x="365125" y="945574"/>
            <a:ext cx="8413750" cy="898722"/>
          </a:xfrm>
        </p:spPr>
        <p:txBody>
          <a:bodyPr/>
          <a:lstStyle>
            <a:lvl1pPr marL="0" indent="0">
              <a:lnSpc>
                <a:spcPct val="90000"/>
              </a:lnSpc>
              <a:spcAft>
                <a:spcPts val="600"/>
              </a:spcAft>
              <a:buFontTx/>
              <a:buNone/>
              <a:defRPr sz="28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dirty="0"/>
              <a:t>Click to edit Master text styles</a:t>
            </a:r>
          </a:p>
        </p:txBody>
      </p:sp>
      <p:sp>
        <p:nvSpPr>
          <p:cNvPr id="6" name="Content Placeholder 5"/>
          <p:cNvSpPr>
            <a:spLocks noGrp="1"/>
          </p:cNvSpPr>
          <p:nvPr>
            <p:ph sz="quarter" idx="12"/>
          </p:nvPr>
        </p:nvSpPr>
        <p:spPr>
          <a:xfrm>
            <a:off x="365127" y="1968458"/>
            <a:ext cx="4023360" cy="2359129"/>
          </a:xfrm>
        </p:spPr>
        <p:txBody>
          <a:bodyPr/>
          <a:lstStyle>
            <a:lvl1pPr>
              <a:lnSpc>
                <a:spcPct val="90000"/>
              </a:lnSpc>
              <a:spcAft>
                <a:spcPts val="600"/>
              </a:spcAft>
              <a:defRPr sz="2400">
                <a:solidFill>
                  <a:schemeClr val="tx2"/>
                </a:solidFill>
              </a:defRPr>
            </a:lvl1pPr>
            <a:lvl2pPr>
              <a:lnSpc>
                <a:spcPct val="90000"/>
              </a:lnSpc>
              <a:spcAft>
                <a:spcPts val="600"/>
              </a:spcAft>
              <a:defRPr sz="2400">
                <a:solidFill>
                  <a:schemeClr val="tx2"/>
                </a:solidFill>
              </a:defRPr>
            </a:lvl2pPr>
            <a:lvl3pPr>
              <a:lnSpc>
                <a:spcPct val="90000"/>
              </a:lnSpc>
              <a:spcAft>
                <a:spcPts val="600"/>
              </a:spcAft>
              <a:defRPr sz="2000">
                <a:solidFill>
                  <a:schemeClr val="tx2"/>
                </a:solidFill>
              </a:defRPr>
            </a:lvl3pPr>
            <a:lvl4pPr>
              <a:lnSpc>
                <a:spcPct val="90000"/>
              </a:lnSpc>
              <a:spcAft>
                <a:spcPts val="600"/>
              </a:spcAft>
              <a:defRPr sz="2000">
                <a:solidFill>
                  <a:schemeClr val="tx2"/>
                </a:solidFill>
              </a:defRPr>
            </a:lvl4pPr>
            <a:lvl5pPr>
              <a:lnSpc>
                <a:spcPct val="90000"/>
              </a:lnSpc>
              <a:spcAft>
                <a:spcPts val="600"/>
              </a:spcAft>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3"/>
          </p:nvPr>
        </p:nvSpPr>
        <p:spPr>
          <a:xfrm>
            <a:off x="4755515" y="1967326"/>
            <a:ext cx="4023360" cy="2360199"/>
          </a:xfrm>
        </p:spPr>
        <p:txBody>
          <a:bodyPr/>
          <a:lstStyle>
            <a:lvl1pPr>
              <a:lnSpc>
                <a:spcPct val="90000"/>
              </a:lnSpc>
              <a:spcAft>
                <a:spcPts val="600"/>
              </a:spcAft>
              <a:defRPr sz="2400">
                <a:solidFill>
                  <a:schemeClr val="tx2"/>
                </a:solidFill>
              </a:defRPr>
            </a:lvl1pPr>
            <a:lvl2pPr>
              <a:lnSpc>
                <a:spcPct val="90000"/>
              </a:lnSpc>
              <a:spcAft>
                <a:spcPts val="600"/>
              </a:spcAft>
              <a:defRPr sz="2400">
                <a:solidFill>
                  <a:schemeClr val="tx2"/>
                </a:solidFill>
              </a:defRPr>
            </a:lvl2pPr>
            <a:lvl3pPr>
              <a:lnSpc>
                <a:spcPct val="90000"/>
              </a:lnSpc>
              <a:spcAft>
                <a:spcPts val="600"/>
              </a:spcAft>
              <a:defRPr sz="2000">
                <a:solidFill>
                  <a:schemeClr val="tx2"/>
                </a:solidFill>
              </a:defRPr>
            </a:lvl3pPr>
            <a:lvl4pPr>
              <a:lnSpc>
                <a:spcPct val="90000"/>
              </a:lnSpc>
              <a:spcAft>
                <a:spcPts val="600"/>
              </a:spcAft>
              <a:defRPr sz="2000">
                <a:solidFill>
                  <a:schemeClr val="tx2"/>
                </a:solidFill>
              </a:defRPr>
            </a:lvl4pPr>
            <a:lvl5pPr>
              <a:lnSpc>
                <a:spcPct val="90000"/>
              </a:lnSpc>
              <a:spcAft>
                <a:spcPts val="600"/>
              </a:spcAft>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a:xfrm>
            <a:off x="368300" y="193100"/>
            <a:ext cx="8413750" cy="690129"/>
          </a:xfrm>
        </p:spPr>
        <p:txBody>
          <a:bodyPr/>
          <a:lstStyle/>
          <a:p>
            <a:r>
              <a:rPr lang="en-US" dirty="0"/>
              <a:t>Click to edit Master title style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4867956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3 Content">
    <p:spTree>
      <p:nvGrpSpPr>
        <p:cNvPr id="1" name=""/>
        <p:cNvGrpSpPr/>
        <p:nvPr/>
      </p:nvGrpSpPr>
      <p:grpSpPr>
        <a:xfrm>
          <a:off x="0" y="0"/>
          <a:ext cx="0" cy="0"/>
          <a:chOff x="0" y="0"/>
          <a:chExt cx="0" cy="0"/>
        </a:xfrm>
      </p:grpSpPr>
      <p:sp>
        <p:nvSpPr>
          <p:cNvPr id="2" name="Title 1"/>
          <p:cNvSpPr>
            <a:spLocks noGrp="1"/>
          </p:cNvSpPr>
          <p:nvPr>
            <p:ph type="title"/>
          </p:nvPr>
        </p:nvSpPr>
        <p:spPr>
          <a:xfrm>
            <a:off x="368300" y="193100"/>
            <a:ext cx="8410575" cy="690129"/>
          </a:xfrm>
        </p:spPr>
        <p:txBody>
          <a:bodyPr/>
          <a:lstStyle>
            <a:lvl1pPr>
              <a:defRPr>
                <a:solidFill>
                  <a:schemeClr val="tx2"/>
                </a:solidFill>
              </a:defRPr>
            </a:lvl1pPr>
          </a:lstStyle>
          <a:p>
            <a:r>
              <a:rPr lang="en-US" dirty="0"/>
              <a:t>Click to edit Master title style</a:t>
            </a:r>
          </a:p>
        </p:txBody>
      </p:sp>
      <p:sp>
        <p:nvSpPr>
          <p:cNvPr id="6" name="Content Placeholder 5"/>
          <p:cNvSpPr>
            <a:spLocks noGrp="1"/>
          </p:cNvSpPr>
          <p:nvPr>
            <p:ph sz="quarter" idx="12" hasCustomPrompt="1"/>
          </p:nvPr>
        </p:nvSpPr>
        <p:spPr>
          <a:xfrm>
            <a:off x="368302" y="1007922"/>
            <a:ext cx="5035548" cy="3319604"/>
          </a:xfrm>
          <a:solidFill>
            <a:schemeClr val="accent5">
              <a:lumMod val="20000"/>
              <a:lumOff val="80000"/>
            </a:schemeClr>
          </a:solidFill>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insert table, chart or image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3"/>
          </p:nvPr>
        </p:nvSpPr>
        <p:spPr>
          <a:xfrm>
            <a:off x="5813221" y="1007922"/>
            <a:ext cx="2965667" cy="3319604"/>
          </a:xfrm>
        </p:spPr>
        <p:txBody>
          <a:bodyPr/>
          <a:lstStyle>
            <a:lvl1pPr>
              <a:lnSpc>
                <a:spcPct val="90000"/>
              </a:lnSpc>
              <a:spcAft>
                <a:spcPts val="600"/>
              </a:spcAft>
              <a:defRPr/>
            </a:lvl1pPr>
            <a:lvl2pPr>
              <a:lnSpc>
                <a:spcPct val="90000"/>
              </a:lnSpc>
              <a:spcAft>
                <a:spcPts val="600"/>
              </a:spcAft>
              <a:defRPr sz="200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1993638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JD-2/3 Content">
    <p:spTree>
      <p:nvGrpSpPr>
        <p:cNvPr id="1" name=""/>
        <p:cNvGrpSpPr/>
        <p:nvPr/>
      </p:nvGrpSpPr>
      <p:grpSpPr>
        <a:xfrm>
          <a:off x="0" y="0"/>
          <a:ext cx="0" cy="0"/>
          <a:chOff x="0" y="0"/>
          <a:chExt cx="0" cy="0"/>
        </a:xfrm>
      </p:grpSpPr>
      <p:sp>
        <p:nvSpPr>
          <p:cNvPr id="2" name="Title 1"/>
          <p:cNvSpPr>
            <a:spLocks noGrp="1"/>
          </p:cNvSpPr>
          <p:nvPr>
            <p:ph type="title"/>
          </p:nvPr>
        </p:nvSpPr>
        <p:spPr>
          <a:xfrm>
            <a:off x="368300" y="193100"/>
            <a:ext cx="8410575" cy="690129"/>
          </a:xfrm>
        </p:spPr>
        <p:txBody>
          <a:bodyPr/>
          <a:lstStyle>
            <a:lvl1pPr>
              <a:defRPr>
                <a:solidFill>
                  <a:schemeClr val="tx2"/>
                </a:solidFill>
              </a:defRPr>
            </a:lvl1pPr>
          </a:lstStyle>
          <a:p>
            <a:r>
              <a:rPr lang="en-US" dirty="0"/>
              <a:t>Click to edit Master title style</a:t>
            </a:r>
          </a:p>
        </p:txBody>
      </p:sp>
      <p:sp>
        <p:nvSpPr>
          <p:cNvPr id="6" name="Content Placeholder 5"/>
          <p:cNvSpPr>
            <a:spLocks noGrp="1"/>
          </p:cNvSpPr>
          <p:nvPr>
            <p:ph sz="quarter" idx="12" hasCustomPrompt="1"/>
          </p:nvPr>
        </p:nvSpPr>
        <p:spPr>
          <a:xfrm>
            <a:off x="3670302" y="1007922"/>
            <a:ext cx="5108572" cy="3319604"/>
          </a:xfrm>
          <a:solidFill>
            <a:schemeClr val="accent5">
              <a:lumMod val="20000"/>
              <a:lumOff val="80000"/>
            </a:schemeClr>
          </a:solidFill>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insert table, chart or image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3"/>
          </p:nvPr>
        </p:nvSpPr>
        <p:spPr>
          <a:xfrm>
            <a:off x="366776" y="1007922"/>
            <a:ext cx="2965667" cy="3319604"/>
          </a:xfrm>
        </p:spPr>
        <p:txBody>
          <a:bodyPr/>
          <a:lstStyle>
            <a:lvl1pPr>
              <a:lnSpc>
                <a:spcPct val="90000"/>
              </a:lnSpc>
              <a:spcAft>
                <a:spcPts val="600"/>
              </a:spcAft>
              <a:defRPr/>
            </a:lvl1pPr>
            <a:lvl2pPr>
              <a:lnSpc>
                <a:spcPct val="90000"/>
              </a:lnSpc>
              <a:spcAft>
                <a:spcPts val="600"/>
              </a:spcAft>
              <a:defRPr sz="2000"/>
            </a:lvl2pPr>
            <a:lvl3pPr>
              <a:lnSpc>
                <a:spcPct val="90000"/>
              </a:lnSpc>
              <a:spcAft>
                <a:spcPts val="600"/>
              </a:spcAft>
              <a:defRPr sz="2000"/>
            </a:lvl3pPr>
            <a:lvl4pPr>
              <a:lnSpc>
                <a:spcPct val="90000"/>
              </a:lnSpc>
              <a:spcAft>
                <a:spcPts val="600"/>
              </a:spcAft>
              <a:defRPr sz="2000"/>
            </a:lvl4pPr>
            <a:lvl5pPr>
              <a:lnSpc>
                <a:spcPct val="90000"/>
              </a:lnSpc>
              <a:spcAft>
                <a:spcPts val="60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0"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1197405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Col with Picture">
    <p:spTree>
      <p:nvGrpSpPr>
        <p:cNvPr id="1" name=""/>
        <p:cNvGrpSpPr/>
        <p:nvPr/>
      </p:nvGrpSpPr>
      <p:grpSpPr>
        <a:xfrm>
          <a:off x="0" y="0"/>
          <a:ext cx="0" cy="0"/>
          <a:chOff x="0" y="0"/>
          <a:chExt cx="0" cy="0"/>
        </a:xfrm>
      </p:grpSpPr>
      <p:sp>
        <p:nvSpPr>
          <p:cNvPr id="20" name="Picture Placeholder 18"/>
          <p:cNvSpPr>
            <a:spLocks noGrp="1"/>
          </p:cNvSpPr>
          <p:nvPr>
            <p:ph type="pic" sz="quarter" idx="14"/>
          </p:nvPr>
        </p:nvSpPr>
        <p:spPr>
          <a:xfrm>
            <a:off x="365126" y="1007919"/>
            <a:ext cx="2560320" cy="1738128"/>
          </a:xfrm>
          <a:solidFill>
            <a:schemeClr val="accent5">
              <a:lumMod val="20000"/>
              <a:lumOff val="80000"/>
            </a:schemeClr>
          </a:solidFill>
        </p:spPr>
        <p:txBody>
          <a:bodyPr tIns="457002"/>
          <a:lstStyle>
            <a:lvl1pPr algn="ctr">
              <a:defRPr sz="2000">
                <a:solidFill>
                  <a:schemeClr val="tx1"/>
                </a:solidFill>
              </a:defRPr>
            </a:lvl1pPr>
          </a:lstStyle>
          <a:p>
            <a:r>
              <a:rPr lang="en-US" dirty="0"/>
              <a:t>Click icon to add picture</a:t>
            </a:r>
          </a:p>
        </p:txBody>
      </p:sp>
      <p:sp>
        <p:nvSpPr>
          <p:cNvPr id="21" name="Picture Placeholder 18"/>
          <p:cNvSpPr>
            <a:spLocks noGrp="1"/>
          </p:cNvSpPr>
          <p:nvPr>
            <p:ph type="pic" sz="quarter" idx="20"/>
          </p:nvPr>
        </p:nvSpPr>
        <p:spPr>
          <a:xfrm>
            <a:off x="3291840" y="1007919"/>
            <a:ext cx="2560320"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22" name="Picture Placeholder 18"/>
          <p:cNvSpPr>
            <a:spLocks noGrp="1"/>
          </p:cNvSpPr>
          <p:nvPr>
            <p:ph type="pic" sz="quarter" idx="21"/>
          </p:nvPr>
        </p:nvSpPr>
        <p:spPr>
          <a:xfrm>
            <a:off x="6218555" y="1007919"/>
            <a:ext cx="2560320"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14" name="Content Placeholder 5"/>
          <p:cNvSpPr>
            <a:spLocks noGrp="1"/>
          </p:cNvSpPr>
          <p:nvPr>
            <p:ph sz="quarter" idx="17"/>
          </p:nvPr>
        </p:nvSpPr>
        <p:spPr>
          <a:xfrm>
            <a:off x="365126" y="2901953"/>
            <a:ext cx="2560320" cy="1425573"/>
          </a:xfrm>
        </p:spPr>
        <p:txBody>
          <a:bodyPr lIns="0"/>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6" name="Content Placeholder 5"/>
          <p:cNvSpPr>
            <a:spLocks noGrp="1"/>
          </p:cNvSpPr>
          <p:nvPr>
            <p:ph sz="quarter" idx="18"/>
          </p:nvPr>
        </p:nvSpPr>
        <p:spPr>
          <a:xfrm>
            <a:off x="3291840" y="2901953"/>
            <a:ext cx="2560320"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7" name="Content Placeholder 5"/>
          <p:cNvSpPr>
            <a:spLocks noGrp="1"/>
          </p:cNvSpPr>
          <p:nvPr>
            <p:ph sz="quarter" idx="19"/>
          </p:nvPr>
        </p:nvSpPr>
        <p:spPr>
          <a:xfrm>
            <a:off x="6218555" y="2901953"/>
            <a:ext cx="2560320"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3" name="Title 2"/>
          <p:cNvSpPr>
            <a:spLocks noGrp="1"/>
          </p:cNvSpPr>
          <p:nvPr>
            <p:ph type="title"/>
          </p:nvPr>
        </p:nvSpPr>
        <p:spPr>
          <a:xfrm>
            <a:off x="368301" y="193100"/>
            <a:ext cx="8410574" cy="690129"/>
          </a:xfrm>
        </p:spPr>
        <p:txBody>
          <a:bodyPr/>
          <a:lstStyle/>
          <a:p>
            <a:r>
              <a:rPr lang="en-US"/>
              <a:t>Click to edit Master title style</a:t>
            </a:r>
          </a:p>
        </p:txBody>
      </p:sp>
      <p:cxnSp>
        <p:nvCxnSpPr>
          <p:cNvPr id="18" name="Straight Connector 17"/>
          <p:cNvCxnSpPr/>
          <p:nvPr userDrawn="1"/>
        </p:nvCxnSpPr>
        <p:spPr>
          <a:xfrm>
            <a:off x="3108643" y="1079965"/>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2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4" name="Straight Connector 23"/>
          <p:cNvCxnSpPr/>
          <p:nvPr userDrawn="1"/>
        </p:nvCxnSpPr>
        <p:spPr>
          <a:xfrm>
            <a:off x="6035358" y="1079965"/>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7106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JD-3-Col with Picture">
    <p:spTree>
      <p:nvGrpSpPr>
        <p:cNvPr id="1" name=""/>
        <p:cNvGrpSpPr/>
        <p:nvPr/>
      </p:nvGrpSpPr>
      <p:grpSpPr>
        <a:xfrm>
          <a:off x="0" y="0"/>
          <a:ext cx="0" cy="0"/>
          <a:chOff x="0" y="0"/>
          <a:chExt cx="0" cy="0"/>
        </a:xfrm>
      </p:grpSpPr>
      <p:sp>
        <p:nvSpPr>
          <p:cNvPr id="20" name="Picture Placeholder 18"/>
          <p:cNvSpPr>
            <a:spLocks noGrp="1"/>
          </p:cNvSpPr>
          <p:nvPr>
            <p:ph type="pic" sz="quarter" idx="14"/>
          </p:nvPr>
        </p:nvSpPr>
        <p:spPr>
          <a:xfrm>
            <a:off x="365126" y="2531919"/>
            <a:ext cx="2560320" cy="1738128"/>
          </a:xfrm>
          <a:solidFill>
            <a:schemeClr val="accent5">
              <a:lumMod val="20000"/>
              <a:lumOff val="80000"/>
            </a:schemeClr>
          </a:solidFill>
        </p:spPr>
        <p:txBody>
          <a:bodyPr tIns="457002"/>
          <a:lstStyle>
            <a:lvl1pPr algn="ctr">
              <a:defRPr sz="2000">
                <a:solidFill>
                  <a:schemeClr val="tx1"/>
                </a:solidFill>
              </a:defRPr>
            </a:lvl1pPr>
          </a:lstStyle>
          <a:p>
            <a:r>
              <a:rPr lang="en-US" dirty="0"/>
              <a:t>Click icon to add picture</a:t>
            </a:r>
          </a:p>
        </p:txBody>
      </p:sp>
      <p:sp>
        <p:nvSpPr>
          <p:cNvPr id="21" name="Picture Placeholder 18"/>
          <p:cNvSpPr>
            <a:spLocks noGrp="1"/>
          </p:cNvSpPr>
          <p:nvPr>
            <p:ph type="pic" sz="quarter" idx="20"/>
          </p:nvPr>
        </p:nvSpPr>
        <p:spPr>
          <a:xfrm>
            <a:off x="3291840" y="2531919"/>
            <a:ext cx="2560320"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22" name="Picture Placeholder 18"/>
          <p:cNvSpPr>
            <a:spLocks noGrp="1"/>
          </p:cNvSpPr>
          <p:nvPr>
            <p:ph type="pic" sz="quarter" idx="21"/>
          </p:nvPr>
        </p:nvSpPr>
        <p:spPr>
          <a:xfrm>
            <a:off x="6218555" y="2531919"/>
            <a:ext cx="2560320"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14" name="Content Placeholder 5"/>
          <p:cNvSpPr>
            <a:spLocks noGrp="1"/>
          </p:cNvSpPr>
          <p:nvPr>
            <p:ph sz="quarter" idx="17"/>
          </p:nvPr>
        </p:nvSpPr>
        <p:spPr>
          <a:xfrm>
            <a:off x="365126" y="996953"/>
            <a:ext cx="2560320" cy="1425573"/>
          </a:xfrm>
        </p:spPr>
        <p:txBody>
          <a:bodyPr lIns="0"/>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6" name="Content Placeholder 5"/>
          <p:cNvSpPr>
            <a:spLocks noGrp="1"/>
          </p:cNvSpPr>
          <p:nvPr>
            <p:ph sz="quarter" idx="18"/>
          </p:nvPr>
        </p:nvSpPr>
        <p:spPr>
          <a:xfrm>
            <a:off x="3291840" y="996953"/>
            <a:ext cx="2560320"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7" name="Content Placeholder 5"/>
          <p:cNvSpPr>
            <a:spLocks noGrp="1"/>
          </p:cNvSpPr>
          <p:nvPr>
            <p:ph sz="quarter" idx="19"/>
          </p:nvPr>
        </p:nvSpPr>
        <p:spPr>
          <a:xfrm>
            <a:off x="6218555" y="996953"/>
            <a:ext cx="2560320"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3" name="Title 2"/>
          <p:cNvSpPr>
            <a:spLocks noGrp="1"/>
          </p:cNvSpPr>
          <p:nvPr>
            <p:ph type="title"/>
          </p:nvPr>
        </p:nvSpPr>
        <p:spPr>
          <a:xfrm>
            <a:off x="368301" y="193100"/>
            <a:ext cx="8410574" cy="690129"/>
          </a:xfrm>
        </p:spPr>
        <p:txBody>
          <a:bodyPr/>
          <a:lstStyle/>
          <a:p>
            <a:r>
              <a:rPr lang="en-US"/>
              <a:t>Click to edit Master title style</a:t>
            </a:r>
          </a:p>
        </p:txBody>
      </p:sp>
      <p:cxnSp>
        <p:nvCxnSpPr>
          <p:cNvPr id="18" name="Straight Connector 17"/>
          <p:cNvCxnSpPr/>
          <p:nvPr userDrawn="1"/>
        </p:nvCxnSpPr>
        <p:spPr>
          <a:xfrm>
            <a:off x="3108643" y="1079965"/>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2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4" name="Straight Connector 23"/>
          <p:cNvCxnSpPr/>
          <p:nvPr userDrawn="1"/>
        </p:nvCxnSpPr>
        <p:spPr>
          <a:xfrm>
            <a:off x="6035358" y="1079965"/>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6816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JD-4-Col with Picture">
    <p:spTree>
      <p:nvGrpSpPr>
        <p:cNvPr id="1" name=""/>
        <p:cNvGrpSpPr/>
        <p:nvPr/>
      </p:nvGrpSpPr>
      <p:grpSpPr>
        <a:xfrm>
          <a:off x="0" y="0"/>
          <a:ext cx="0" cy="0"/>
          <a:chOff x="0" y="0"/>
          <a:chExt cx="0" cy="0"/>
        </a:xfrm>
      </p:grpSpPr>
      <p:sp>
        <p:nvSpPr>
          <p:cNvPr id="20" name="Picture Placeholder 18"/>
          <p:cNvSpPr>
            <a:spLocks noGrp="1"/>
          </p:cNvSpPr>
          <p:nvPr>
            <p:ph type="pic" sz="quarter" idx="14"/>
          </p:nvPr>
        </p:nvSpPr>
        <p:spPr>
          <a:xfrm>
            <a:off x="497207" y="1020111"/>
            <a:ext cx="1890394" cy="1738128"/>
          </a:xfrm>
          <a:solidFill>
            <a:schemeClr val="accent5">
              <a:lumMod val="20000"/>
              <a:lumOff val="80000"/>
            </a:schemeClr>
          </a:solidFill>
        </p:spPr>
        <p:txBody>
          <a:bodyPr tIns="457002"/>
          <a:lstStyle>
            <a:lvl1pPr algn="ctr">
              <a:defRPr sz="2000">
                <a:solidFill>
                  <a:schemeClr val="tx1"/>
                </a:solidFill>
              </a:defRPr>
            </a:lvl1pPr>
          </a:lstStyle>
          <a:p>
            <a:r>
              <a:rPr lang="en-US" dirty="0"/>
              <a:t>Click icon to add picture</a:t>
            </a:r>
          </a:p>
        </p:txBody>
      </p:sp>
      <p:sp>
        <p:nvSpPr>
          <p:cNvPr id="21" name="Picture Placeholder 18"/>
          <p:cNvSpPr>
            <a:spLocks noGrp="1"/>
          </p:cNvSpPr>
          <p:nvPr>
            <p:ph type="pic" sz="quarter" idx="20"/>
          </p:nvPr>
        </p:nvSpPr>
        <p:spPr>
          <a:xfrm>
            <a:off x="2569147" y="1033276"/>
            <a:ext cx="1890394"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22" name="Picture Placeholder 18"/>
          <p:cNvSpPr>
            <a:spLocks noGrp="1"/>
          </p:cNvSpPr>
          <p:nvPr>
            <p:ph type="pic" sz="quarter" idx="21"/>
          </p:nvPr>
        </p:nvSpPr>
        <p:spPr>
          <a:xfrm>
            <a:off x="4661029" y="1033276"/>
            <a:ext cx="1890394"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14" name="Content Placeholder 5"/>
          <p:cNvSpPr>
            <a:spLocks noGrp="1"/>
          </p:cNvSpPr>
          <p:nvPr>
            <p:ph sz="quarter" idx="17"/>
          </p:nvPr>
        </p:nvSpPr>
        <p:spPr>
          <a:xfrm>
            <a:off x="497207" y="2914145"/>
            <a:ext cx="1890394" cy="1425573"/>
          </a:xfrm>
        </p:spPr>
        <p:txBody>
          <a:bodyPr lIns="0"/>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6" name="Content Placeholder 5"/>
          <p:cNvSpPr>
            <a:spLocks noGrp="1"/>
          </p:cNvSpPr>
          <p:nvPr>
            <p:ph sz="quarter" idx="18"/>
          </p:nvPr>
        </p:nvSpPr>
        <p:spPr>
          <a:xfrm>
            <a:off x="2569147" y="2927309"/>
            <a:ext cx="1890394"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7" name="Content Placeholder 5"/>
          <p:cNvSpPr>
            <a:spLocks noGrp="1"/>
          </p:cNvSpPr>
          <p:nvPr>
            <p:ph sz="quarter" idx="19"/>
          </p:nvPr>
        </p:nvSpPr>
        <p:spPr>
          <a:xfrm>
            <a:off x="4661029" y="2927309"/>
            <a:ext cx="1890394"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3" name="Title 2"/>
          <p:cNvSpPr>
            <a:spLocks noGrp="1"/>
          </p:cNvSpPr>
          <p:nvPr>
            <p:ph type="title"/>
          </p:nvPr>
        </p:nvSpPr>
        <p:spPr>
          <a:xfrm>
            <a:off x="368301" y="193100"/>
            <a:ext cx="8410574" cy="690129"/>
          </a:xfrm>
        </p:spPr>
        <p:txBody>
          <a:bodyPr/>
          <a:lstStyle/>
          <a:p>
            <a:r>
              <a:rPr lang="en-US"/>
              <a:t>Click to edit Master title style</a:t>
            </a:r>
          </a:p>
        </p:txBody>
      </p:sp>
      <p:cxnSp>
        <p:nvCxnSpPr>
          <p:cNvPr id="18" name="Straight Connector 17"/>
          <p:cNvCxnSpPr/>
          <p:nvPr userDrawn="1"/>
        </p:nvCxnSpPr>
        <p:spPr>
          <a:xfrm>
            <a:off x="2477548" y="1092157"/>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2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4" name="Straight Connector 23"/>
          <p:cNvCxnSpPr/>
          <p:nvPr userDrawn="1"/>
        </p:nvCxnSpPr>
        <p:spPr>
          <a:xfrm>
            <a:off x="4560284" y="1105322"/>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 name="Picture Placeholder 18"/>
          <p:cNvSpPr>
            <a:spLocks noGrp="1"/>
          </p:cNvSpPr>
          <p:nvPr>
            <p:ph type="pic" sz="quarter" idx="22"/>
          </p:nvPr>
        </p:nvSpPr>
        <p:spPr>
          <a:xfrm>
            <a:off x="6784466" y="1037466"/>
            <a:ext cx="1890394" cy="1738128"/>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19" name="Content Placeholder 5"/>
          <p:cNvSpPr>
            <a:spLocks noGrp="1"/>
          </p:cNvSpPr>
          <p:nvPr>
            <p:ph sz="quarter" idx="23"/>
          </p:nvPr>
        </p:nvSpPr>
        <p:spPr>
          <a:xfrm>
            <a:off x="6784466" y="2931500"/>
            <a:ext cx="1890394" cy="1425573"/>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a:off x="6667943" y="1092157"/>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9773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JD-4-Rev-Col with Picture">
    <p:spTree>
      <p:nvGrpSpPr>
        <p:cNvPr id="1" name=""/>
        <p:cNvGrpSpPr/>
        <p:nvPr/>
      </p:nvGrpSpPr>
      <p:grpSpPr>
        <a:xfrm>
          <a:off x="0" y="0"/>
          <a:ext cx="0" cy="0"/>
          <a:chOff x="0" y="0"/>
          <a:chExt cx="0" cy="0"/>
        </a:xfrm>
      </p:grpSpPr>
      <p:sp>
        <p:nvSpPr>
          <p:cNvPr id="20" name="Picture Placeholder 18"/>
          <p:cNvSpPr>
            <a:spLocks noGrp="1"/>
          </p:cNvSpPr>
          <p:nvPr>
            <p:ph type="pic" sz="quarter" idx="14"/>
          </p:nvPr>
        </p:nvSpPr>
        <p:spPr>
          <a:xfrm>
            <a:off x="497207" y="2898017"/>
            <a:ext cx="1890394" cy="1437510"/>
          </a:xfrm>
          <a:solidFill>
            <a:schemeClr val="accent5">
              <a:lumMod val="20000"/>
              <a:lumOff val="80000"/>
            </a:schemeClr>
          </a:solidFill>
        </p:spPr>
        <p:txBody>
          <a:bodyPr tIns="457002"/>
          <a:lstStyle>
            <a:lvl1pPr algn="ctr">
              <a:defRPr sz="2000">
                <a:solidFill>
                  <a:schemeClr val="tx1"/>
                </a:solidFill>
              </a:defRPr>
            </a:lvl1pPr>
          </a:lstStyle>
          <a:p>
            <a:r>
              <a:rPr lang="en-US" dirty="0"/>
              <a:t>Click icon to add picture</a:t>
            </a:r>
          </a:p>
        </p:txBody>
      </p:sp>
      <p:sp>
        <p:nvSpPr>
          <p:cNvPr id="21" name="Picture Placeholder 18"/>
          <p:cNvSpPr>
            <a:spLocks noGrp="1"/>
          </p:cNvSpPr>
          <p:nvPr>
            <p:ph type="pic" sz="quarter" idx="20"/>
          </p:nvPr>
        </p:nvSpPr>
        <p:spPr>
          <a:xfrm>
            <a:off x="2569147" y="2911182"/>
            <a:ext cx="1890394" cy="1437510"/>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22" name="Picture Placeholder 18"/>
          <p:cNvSpPr>
            <a:spLocks noGrp="1"/>
          </p:cNvSpPr>
          <p:nvPr>
            <p:ph type="pic" sz="quarter" idx="21"/>
          </p:nvPr>
        </p:nvSpPr>
        <p:spPr>
          <a:xfrm>
            <a:off x="4661029" y="2911182"/>
            <a:ext cx="1890394" cy="1437510"/>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14" name="Content Placeholder 5"/>
          <p:cNvSpPr>
            <a:spLocks noGrp="1"/>
          </p:cNvSpPr>
          <p:nvPr>
            <p:ph sz="quarter" idx="17"/>
          </p:nvPr>
        </p:nvSpPr>
        <p:spPr>
          <a:xfrm>
            <a:off x="497207" y="1018033"/>
            <a:ext cx="1890394" cy="1797686"/>
          </a:xfrm>
        </p:spPr>
        <p:txBody>
          <a:bodyPr lIns="0"/>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6" name="Content Placeholder 5"/>
          <p:cNvSpPr>
            <a:spLocks noGrp="1"/>
          </p:cNvSpPr>
          <p:nvPr>
            <p:ph sz="quarter" idx="18"/>
          </p:nvPr>
        </p:nvSpPr>
        <p:spPr>
          <a:xfrm>
            <a:off x="2569147" y="1031197"/>
            <a:ext cx="1890394" cy="1797686"/>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7" name="Content Placeholder 5"/>
          <p:cNvSpPr>
            <a:spLocks noGrp="1"/>
          </p:cNvSpPr>
          <p:nvPr>
            <p:ph sz="quarter" idx="19"/>
          </p:nvPr>
        </p:nvSpPr>
        <p:spPr>
          <a:xfrm>
            <a:off x="4661029" y="1031197"/>
            <a:ext cx="1890394" cy="1797686"/>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3" name="Title 2"/>
          <p:cNvSpPr>
            <a:spLocks noGrp="1"/>
          </p:cNvSpPr>
          <p:nvPr>
            <p:ph type="title"/>
          </p:nvPr>
        </p:nvSpPr>
        <p:spPr>
          <a:xfrm>
            <a:off x="368301" y="193100"/>
            <a:ext cx="8410574" cy="690129"/>
          </a:xfrm>
        </p:spPr>
        <p:txBody>
          <a:bodyPr/>
          <a:lstStyle/>
          <a:p>
            <a:r>
              <a:rPr lang="en-US"/>
              <a:t>Click to edit Master title style</a:t>
            </a:r>
          </a:p>
        </p:txBody>
      </p:sp>
      <p:cxnSp>
        <p:nvCxnSpPr>
          <p:cNvPr id="18" name="Straight Connector 17"/>
          <p:cNvCxnSpPr/>
          <p:nvPr userDrawn="1"/>
        </p:nvCxnSpPr>
        <p:spPr>
          <a:xfrm>
            <a:off x="2477548" y="1092157"/>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23"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4" name="Straight Connector 23"/>
          <p:cNvCxnSpPr/>
          <p:nvPr userDrawn="1"/>
        </p:nvCxnSpPr>
        <p:spPr>
          <a:xfrm>
            <a:off x="4560284" y="1105322"/>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 name="Picture Placeholder 18"/>
          <p:cNvSpPr>
            <a:spLocks noGrp="1"/>
          </p:cNvSpPr>
          <p:nvPr>
            <p:ph type="pic" sz="quarter" idx="22"/>
          </p:nvPr>
        </p:nvSpPr>
        <p:spPr>
          <a:xfrm>
            <a:off x="6784466" y="2915372"/>
            <a:ext cx="1890394" cy="1437510"/>
          </a:xfrm>
          <a:solidFill>
            <a:schemeClr val="accent5">
              <a:lumMod val="20000"/>
              <a:lumOff val="80000"/>
            </a:schemeClr>
          </a:solidFill>
        </p:spPr>
        <p:txBody>
          <a:bodyPr tIns="457002"/>
          <a:lstStyle>
            <a:lvl1pPr algn="ctr">
              <a:defRPr sz="2000">
                <a:solidFill>
                  <a:schemeClr val="tx1"/>
                </a:solidFill>
              </a:defRPr>
            </a:lvl1pPr>
          </a:lstStyle>
          <a:p>
            <a:r>
              <a:rPr lang="en-US"/>
              <a:t>Click icon to add picture</a:t>
            </a:r>
          </a:p>
        </p:txBody>
      </p:sp>
      <p:sp>
        <p:nvSpPr>
          <p:cNvPr id="19" name="Content Placeholder 5"/>
          <p:cNvSpPr>
            <a:spLocks noGrp="1"/>
          </p:cNvSpPr>
          <p:nvPr>
            <p:ph sz="quarter" idx="23"/>
          </p:nvPr>
        </p:nvSpPr>
        <p:spPr>
          <a:xfrm>
            <a:off x="6784466" y="1035387"/>
            <a:ext cx="1890394" cy="1797686"/>
          </a:xfrm>
        </p:spPr>
        <p:txBody>
          <a:bodyPr lIns="0"/>
          <a:lstStyle>
            <a:lvl1pPr>
              <a:lnSpc>
                <a:spcPct val="90000"/>
              </a:lnSpc>
              <a:spcAft>
                <a:spcPts val="600"/>
              </a:spcAft>
              <a:defRPr lang="en-US" sz="2000" kern="1200" dirty="0" smtClean="0">
                <a:solidFill>
                  <a:schemeClr val="tx2"/>
                </a:solidFill>
                <a:latin typeface="+mn-lt"/>
                <a:ea typeface="+mn-ea"/>
                <a:cs typeface="+mn-cs"/>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1200"/>
              </a:spcAft>
              <a:defRPr sz="1800">
                <a:solidFill>
                  <a:schemeClr val="tx2"/>
                </a:solidFill>
              </a:defRPr>
            </a:lvl4pPr>
            <a:lvl5pPr>
              <a:lnSpc>
                <a:spcPct val="90000"/>
              </a:lnSpc>
              <a:spcAft>
                <a:spcPts val="12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a:off x="6667943" y="1092157"/>
            <a:ext cx="0" cy="324756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1230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RE-14_3-Col with Subhead">
    <p:spTree>
      <p:nvGrpSpPr>
        <p:cNvPr id="1" name=""/>
        <p:cNvGrpSpPr/>
        <p:nvPr/>
      </p:nvGrpSpPr>
      <p:grpSpPr>
        <a:xfrm>
          <a:off x="0" y="0"/>
          <a:ext cx="0" cy="0"/>
          <a:chOff x="0" y="0"/>
          <a:chExt cx="0" cy="0"/>
        </a:xfrm>
      </p:grpSpPr>
      <p:sp>
        <p:nvSpPr>
          <p:cNvPr id="2" name="Title 1"/>
          <p:cNvSpPr>
            <a:spLocks noGrp="1"/>
          </p:cNvSpPr>
          <p:nvPr userDrawn="1">
            <p:ph type="title"/>
          </p:nvPr>
        </p:nvSpPr>
        <p:spPr>
          <a:xfrm>
            <a:off x="364809" y="0"/>
            <a:ext cx="8414066" cy="499358"/>
          </a:xfrm>
        </p:spPr>
        <p:txBody>
          <a:bodyPr/>
          <a:lstStyle>
            <a:lvl1pPr>
              <a:defRPr sz="3200">
                <a:solidFill>
                  <a:schemeClr val="tx2"/>
                </a:solidFill>
              </a:defRPr>
            </a:lvl1pPr>
          </a:lstStyle>
          <a:p>
            <a:r>
              <a:rPr lang="en-US" dirty="0"/>
              <a:t>Click to edit Master title style</a:t>
            </a:r>
          </a:p>
        </p:txBody>
      </p:sp>
      <p:sp>
        <p:nvSpPr>
          <p:cNvPr id="6" name="Content Placeholder 5"/>
          <p:cNvSpPr>
            <a:spLocks noGrp="1"/>
          </p:cNvSpPr>
          <p:nvPr userDrawn="1">
            <p:ph sz="quarter" idx="12"/>
          </p:nvPr>
        </p:nvSpPr>
        <p:spPr>
          <a:xfrm>
            <a:off x="259638" y="1807885"/>
            <a:ext cx="8579562"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259532" y="994074"/>
            <a:ext cx="8597843"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tx2"/>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14959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Heads2">
    <p:spTree>
      <p:nvGrpSpPr>
        <p:cNvPr id="1" name=""/>
        <p:cNvGrpSpPr/>
        <p:nvPr/>
      </p:nvGrpSpPr>
      <p:grpSpPr>
        <a:xfrm>
          <a:off x="0" y="0"/>
          <a:ext cx="0" cy="0"/>
          <a:chOff x="0" y="0"/>
          <a:chExt cx="0" cy="0"/>
        </a:xfrm>
      </p:grpSpPr>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cxnSp>
        <p:nvCxnSpPr>
          <p:cNvPr id="4" name="Straight Connector 3"/>
          <p:cNvCxnSpPr/>
          <p:nvPr userDrawn="1"/>
        </p:nvCxnSpPr>
        <p:spPr bwMode="auto">
          <a:xfrm flipV="1">
            <a:off x="2286000" y="853678"/>
            <a:ext cx="4572000" cy="0"/>
          </a:xfrm>
          <a:prstGeom prst="line">
            <a:avLst/>
          </a:prstGeom>
          <a:blipFill dpi="0" rotWithShape="0">
            <a:blip r:embed="rId2"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Content Placeholder 2"/>
          <p:cNvSpPr>
            <a:spLocks noGrp="1"/>
          </p:cNvSpPr>
          <p:nvPr>
            <p:ph idx="1"/>
          </p:nvPr>
        </p:nvSpPr>
        <p:spPr>
          <a:xfrm>
            <a:off x="457200" y="1200150"/>
            <a:ext cx="8229600" cy="3332436"/>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bwMode="auto">
          <a:xfrm>
            <a:off x="0" y="4548352"/>
            <a:ext cx="9144000" cy="595148"/>
          </a:xfrm>
          <a:prstGeom prst="rect">
            <a:avLst/>
          </a:prstGeom>
          <a:solidFill>
            <a:schemeClr val="accent5">
              <a:lumMod val="20000"/>
              <a:lumOff val="80000"/>
            </a:schemeClr>
          </a:solidFill>
          <a:ln w="25400" cap="flat" cmpd="sng" algn="ctr">
            <a:noFill/>
            <a:prstDash val="solid"/>
            <a:round/>
            <a:headEnd type="none" w="med" len="med"/>
            <a:tailEnd type="none" w="med" len="med"/>
          </a:ln>
          <a:effectLst/>
          <a:extLst/>
        </p:spPr>
        <p:txBody>
          <a:bodyPr vert="horz" wrap="square" lIns="91424" tIns="45712" rIns="91424" bIns="45712" numCol="1" rtlCol="0" anchor="t" anchorCtr="0" compatLnSpc="1">
            <a:prstTxWarp prst="textNoShape">
              <a:avLst/>
            </a:prstTxWarp>
          </a:bodyPr>
          <a:lstStyle/>
          <a:p>
            <a:pPr algn="ctr" defTabSz="914248" fontAlgn="base">
              <a:spcBef>
                <a:spcPct val="0"/>
              </a:spcBef>
              <a:spcAft>
                <a:spcPct val="0"/>
              </a:spcAft>
            </a:pPr>
            <a:endParaRPr lang="en-US" sz="5600">
              <a:solidFill>
                <a:srgbClr val="000000"/>
              </a:solidFill>
              <a:latin typeface="Gill Sans" charset="0"/>
              <a:sym typeface="Gill Sans" charset="0"/>
            </a:endParaRPr>
          </a:p>
        </p:txBody>
      </p:sp>
      <p:pic>
        <p:nvPicPr>
          <p:cNvPr id="7" name="Picture 2" descr="C:\Users\hh00419027.USER\Dropbox (Sales Enablement)\Brand Refresh\Illustrations\Alorica_logo_FINAL.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62059" y="4712297"/>
            <a:ext cx="1286203" cy="2664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886075" y="4660784"/>
            <a:ext cx="3371850" cy="37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C:\Users\hh00419027.USER\Dropbox (Sales Enablement)\Brand Refresh\Illustrations\Alorica_004_(male profile).png"/>
          <p:cNvPicPr>
            <a:picLocks noChangeAspect="1" noChangeArrowheads="1"/>
          </p:cNvPicPr>
          <p:nvPr userDrawn="1"/>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03142" y="4656788"/>
            <a:ext cx="480035" cy="3777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hh00419027.USER\Dropbox (Sales Enablement)\Brand Refresh\Illustrations\Alorica_006_(female profile).png"/>
          <p:cNvPicPr>
            <a:picLocks noChangeAspect="1" noChangeArrowheads="1"/>
          </p:cNvPicPr>
          <p:nvPr userDrawn="1"/>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323180" y="4657269"/>
            <a:ext cx="479426" cy="37723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Users\hh00419027.USER\Dropbox (Sales Enablement)\Brand Refresh\Illustrations\Alorica_003_(male head).png"/>
          <p:cNvPicPr>
            <a:picLocks noChangeAspect="1" noChangeArrowheads="1"/>
          </p:cNvPicPr>
          <p:nvPr userDrawn="1"/>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55056" y="4640101"/>
            <a:ext cx="502246" cy="395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0658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RE-15_3-Col with Subhead">
    <p:spTree>
      <p:nvGrpSpPr>
        <p:cNvPr id="1" name=""/>
        <p:cNvGrpSpPr/>
        <p:nvPr/>
      </p:nvGrpSpPr>
      <p:grpSpPr>
        <a:xfrm>
          <a:off x="0" y="0"/>
          <a:ext cx="0" cy="0"/>
          <a:chOff x="0" y="0"/>
          <a:chExt cx="0" cy="0"/>
        </a:xfrm>
      </p:grpSpPr>
      <p:cxnSp>
        <p:nvCxnSpPr>
          <p:cNvPr id="20" name="Straight Connector 19"/>
          <p:cNvCxnSpPr/>
          <p:nvPr userDrawn="1"/>
        </p:nvCxnSpPr>
        <p:spPr>
          <a:xfrm>
            <a:off x="4519201" y="1310005"/>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4809" y="0"/>
            <a:ext cx="8414066" cy="499358"/>
          </a:xfrm>
        </p:spPr>
        <p:txBody>
          <a:bodyPr/>
          <a:lstStyle>
            <a:lvl1pPr>
              <a:defRPr sz="3200">
                <a:solidFill>
                  <a:schemeClr val="tx2"/>
                </a:solidFill>
              </a:defRPr>
            </a:lvl1pPr>
          </a:lstStyle>
          <a:p>
            <a:r>
              <a:rPr lang="en-US" dirty="0"/>
              <a:t>Click to edit Master title style</a:t>
            </a:r>
          </a:p>
        </p:txBody>
      </p:sp>
      <p:sp>
        <p:nvSpPr>
          <p:cNvPr id="6" name="Content Placeholder 5"/>
          <p:cNvSpPr>
            <a:spLocks noGrp="1"/>
          </p:cNvSpPr>
          <p:nvPr userDrawn="1">
            <p:ph sz="quarter" idx="12"/>
          </p:nvPr>
        </p:nvSpPr>
        <p:spPr>
          <a:xfrm>
            <a:off x="259640" y="1807885"/>
            <a:ext cx="4097147"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4681740" y="1807885"/>
            <a:ext cx="4097147"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259534" y="994074"/>
            <a:ext cx="4105877"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4673013" y="994074"/>
            <a:ext cx="4105877"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tx2"/>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404569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RE-16_3-Col with Subhead">
    <p:spTree>
      <p:nvGrpSpPr>
        <p:cNvPr id="1" name=""/>
        <p:cNvGrpSpPr/>
        <p:nvPr/>
      </p:nvGrpSpPr>
      <p:grpSpPr>
        <a:xfrm>
          <a:off x="0" y="0"/>
          <a:ext cx="0" cy="0"/>
          <a:chOff x="0" y="0"/>
          <a:chExt cx="0" cy="0"/>
        </a:xfrm>
      </p:grpSpPr>
      <p:cxnSp>
        <p:nvCxnSpPr>
          <p:cNvPr id="20" name="Straight Connector 19"/>
          <p:cNvCxnSpPr/>
          <p:nvPr userDrawn="1"/>
        </p:nvCxnSpPr>
        <p:spPr>
          <a:xfrm>
            <a:off x="3111025" y="1289629"/>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4809" y="0"/>
            <a:ext cx="8414066" cy="499358"/>
          </a:xfrm>
        </p:spPr>
        <p:txBody>
          <a:bodyPr/>
          <a:lstStyle>
            <a:lvl1pPr>
              <a:defRPr sz="3200">
                <a:solidFill>
                  <a:schemeClr val="tx2"/>
                </a:solidFill>
              </a:defRPr>
            </a:lvl1pPr>
          </a:lstStyle>
          <a:p>
            <a:r>
              <a:rPr lang="en-US" dirty="0"/>
              <a:t>Click to edit Master title style</a:t>
            </a:r>
          </a:p>
        </p:txBody>
      </p:sp>
      <p:sp>
        <p:nvSpPr>
          <p:cNvPr id="6" name="Content Placeholder 5"/>
          <p:cNvSpPr>
            <a:spLocks noGrp="1"/>
          </p:cNvSpPr>
          <p:nvPr userDrawn="1">
            <p:ph sz="quarter" idx="12"/>
          </p:nvPr>
        </p:nvSpPr>
        <p:spPr>
          <a:xfrm>
            <a:off x="365126"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0" name="Content Placeholder 5"/>
          <p:cNvSpPr>
            <a:spLocks noGrp="1"/>
          </p:cNvSpPr>
          <p:nvPr userDrawn="1">
            <p:ph sz="quarter" idx="15"/>
          </p:nvPr>
        </p:nvSpPr>
        <p:spPr>
          <a:xfrm>
            <a:off x="3298872"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6223999"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368302"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3" name="Text Placeholder 3"/>
          <p:cNvSpPr>
            <a:spLocks noGrp="1"/>
          </p:cNvSpPr>
          <p:nvPr userDrawn="1">
            <p:ph type="body" sz="quarter" idx="18" hasCustomPrompt="1"/>
          </p:nvPr>
        </p:nvSpPr>
        <p:spPr>
          <a:xfrm>
            <a:off x="3293429"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6218555"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tx2"/>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1" name="Straight Connector 20"/>
          <p:cNvCxnSpPr/>
          <p:nvPr userDrawn="1"/>
        </p:nvCxnSpPr>
        <p:spPr>
          <a:xfrm>
            <a:off x="6036151" y="1289629"/>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2765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RE-21_3-Col with Subhead">
    <p:spTree>
      <p:nvGrpSpPr>
        <p:cNvPr id="1" name=""/>
        <p:cNvGrpSpPr/>
        <p:nvPr/>
      </p:nvGrpSpPr>
      <p:grpSpPr>
        <a:xfrm>
          <a:off x="0" y="0"/>
          <a:ext cx="0" cy="0"/>
          <a:chOff x="0" y="0"/>
          <a:chExt cx="0" cy="0"/>
        </a:xfrm>
      </p:grpSpPr>
      <p:sp>
        <p:nvSpPr>
          <p:cNvPr id="2" name="Title 1"/>
          <p:cNvSpPr>
            <a:spLocks noGrp="1"/>
          </p:cNvSpPr>
          <p:nvPr userDrawn="1">
            <p:ph type="title"/>
          </p:nvPr>
        </p:nvSpPr>
        <p:spPr>
          <a:xfrm>
            <a:off x="364809" y="0"/>
            <a:ext cx="8414066" cy="499358"/>
          </a:xfrm>
        </p:spPr>
        <p:txBody>
          <a:bodyPr/>
          <a:lstStyle>
            <a:lvl1pPr>
              <a:defRPr sz="3200">
                <a:solidFill>
                  <a:schemeClr val="tx2"/>
                </a:solidFill>
              </a:defRPr>
            </a:lvl1pPr>
          </a:lstStyle>
          <a:p>
            <a:r>
              <a:rPr lang="en-US" dirty="0"/>
              <a:t>Click to edit Master title style</a:t>
            </a:r>
          </a:p>
        </p:txBody>
      </p:sp>
      <p:sp>
        <p:nvSpPr>
          <p:cNvPr id="6" name="Content Placeholder 5"/>
          <p:cNvSpPr>
            <a:spLocks noGrp="1"/>
          </p:cNvSpPr>
          <p:nvPr userDrawn="1">
            <p:ph sz="quarter" idx="12"/>
          </p:nvPr>
        </p:nvSpPr>
        <p:spPr>
          <a:xfrm>
            <a:off x="259529" y="116761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4681630" y="116761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tx2"/>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13" name="Content Placeholder 5"/>
          <p:cNvSpPr>
            <a:spLocks noGrp="1"/>
          </p:cNvSpPr>
          <p:nvPr>
            <p:ph sz="quarter" idx="21"/>
          </p:nvPr>
        </p:nvSpPr>
        <p:spPr>
          <a:xfrm>
            <a:off x="259529" y="278374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4" name="Content Placeholder 5"/>
          <p:cNvSpPr>
            <a:spLocks noGrp="1"/>
          </p:cNvSpPr>
          <p:nvPr>
            <p:ph sz="quarter" idx="22"/>
          </p:nvPr>
        </p:nvSpPr>
        <p:spPr>
          <a:xfrm>
            <a:off x="4681630" y="278374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344882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D-20_3-Col with Subhead">
    <p:spTree>
      <p:nvGrpSpPr>
        <p:cNvPr id="1" name=""/>
        <p:cNvGrpSpPr/>
        <p:nvPr/>
      </p:nvGrpSpPr>
      <p:grpSpPr>
        <a:xfrm>
          <a:off x="0" y="0"/>
          <a:ext cx="0" cy="0"/>
          <a:chOff x="0" y="0"/>
          <a:chExt cx="0" cy="0"/>
        </a:xfrm>
      </p:grpSpPr>
      <p:sp>
        <p:nvSpPr>
          <p:cNvPr id="16" name="Rectangle 15"/>
          <p:cNvSpPr/>
          <p:nvPr userDrawn="1"/>
        </p:nvSpPr>
        <p:spPr>
          <a:xfrm>
            <a:off x="0" y="1"/>
            <a:ext cx="9144000" cy="1643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8300" y="193100"/>
            <a:ext cx="7955280" cy="690129"/>
          </a:xfrm>
        </p:spPr>
        <p:txBody>
          <a:bodyPr/>
          <a:lstStyle>
            <a:lvl1pPr>
              <a:defRPr>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935194"/>
            <a:ext cx="7955280" cy="595169"/>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22" name="Content Placeholder 5"/>
          <p:cNvSpPr>
            <a:spLocks noGrp="1"/>
          </p:cNvSpPr>
          <p:nvPr>
            <p:ph sz="quarter" idx="12"/>
          </p:nvPr>
        </p:nvSpPr>
        <p:spPr>
          <a:xfrm>
            <a:off x="416000" y="2667001"/>
            <a:ext cx="8143282"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5" name="Text Placeholder 3"/>
          <p:cNvSpPr>
            <a:spLocks noGrp="1"/>
          </p:cNvSpPr>
          <p:nvPr>
            <p:ph type="body" sz="quarter" idx="17" hasCustomPrompt="1"/>
          </p:nvPr>
        </p:nvSpPr>
        <p:spPr>
          <a:xfrm>
            <a:off x="416117" y="1756076"/>
            <a:ext cx="8160633" cy="758537"/>
          </a:xfrm>
        </p:spPr>
        <p:txBody>
          <a:bodyPr anchor="b"/>
          <a:lstStyle>
            <a:lvl1pPr>
              <a:spcAft>
                <a:spcPts val="600"/>
              </a:spcAft>
              <a:defRPr sz="2400">
                <a:solidFill>
                  <a:schemeClr val="accent1"/>
                </a:solidFill>
              </a:defRPr>
            </a:lvl1pPr>
          </a:lstStyle>
          <a:p>
            <a:pPr lvl="0"/>
            <a:r>
              <a:rPr lang="en-US" dirty="0"/>
              <a:t>Click to edit text styles</a:t>
            </a:r>
          </a:p>
        </p:txBody>
      </p:sp>
    </p:spTree>
    <p:extLst>
      <p:ext uri="{BB962C8B-B14F-4D97-AF65-F5344CB8AC3E}">
        <p14:creationId xmlns:p14="http://schemas.microsoft.com/office/powerpoint/2010/main" val="2591051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JD-19_3-Col with Subhead">
    <p:spTree>
      <p:nvGrpSpPr>
        <p:cNvPr id="1" name=""/>
        <p:cNvGrpSpPr/>
        <p:nvPr/>
      </p:nvGrpSpPr>
      <p:grpSpPr>
        <a:xfrm>
          <a:off x="0" y="0"/>
          <a:ext cx="0" cy="0"/>
          <a:chOff x="0" y="0"/>
          <a:chExt cx="0" cy="0"/>
        </a:xfrm>
      </p:grpSpPr>
      <p:sp>
        <p:nvSpPr>
          <p:cNvPr id="16" name="Rectangle 15"/>
          <p:cNvSpPr/>
          <p:nvPr userDrawn="1"/>
        </p:nvSpPr>
        <p:spPr>
          <a:xfrm>
            <a:off x="0" y="1"/>
            <a:ext cx="9144000" cy="1643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8300" y="193100"/>
            <a:ext cx="7955280" cy="690129"/>
          </a:xfrm>
        </p:spPr>
        <p:txBody>
          <a:bodyPr/>
          <a:lstStyle>
            <a:lvl1pPr>
              <a:defRPr>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935194"/>
            <a:ext cx="7955280" cy="595169"/>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22" name="Content Placeholder 5"/>
          <p:cNvSpPr>
            <a:spLocks noGrp="1"/>
          </p:cNvSpPr>
          <p:nvPr>
            <p:ph sz="quarter" idx="12"/>
          </p:nvPr>
        </p:nvSpPr>
        <p:spPr>
          <a:xfrm>
            <a:off x="416001" y="2667001"/>
            <a:ext cx="3991107"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5"/>
          <p:cNvSpPr>
            <a:spLocks noGrp="1"/>
          </p:cNvSpPr>
          <p:nvPr>
            <p:ph sz="quarter" idx="16"/>
          </p:nvPr>
        </p:nvSpPr>
        <p:spPr>
          <a:xfrm>
            <a:off x="4787771" y="2667001"/>
            <a:ext cx="3991107"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5" name="Text Placeholder 3"/>
          <p:cNvSpPr>
            <a:spLocks noGrp="1"/>
          </p:cNvSpPr>
          <p:nvPr>
            <p:ph type="body" sz="quarter" idx="17" hasCustomPrompt="1"/>
          </p:nvPr>
        </p:nvSpPr>
        <p:spPr>
          <a:xfrm>
            <a:off x="416116" y="1756076"/>
            <a:ext cx="3999611"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27" name="Text Placeholder 3"/>
          <p:cNvSpPr>
            <a:spLocks noGrp="1"/>
          </p:cNvSpPr>
          <p:nvPr>
            <p:ph type="body" sz="quarter" idx="19" hasCustomPrompt="1"/>
          </p:nvPr>
        </p:nvSpPr>
        <p:spPr>
          <a:xfrm>
            <a:off x="4779276" y="1756076"/>
            <a:ext cx="3999611" cy="758537"/>
          </a:xfrm>
        </p:spPr>
        <p:txBody>
          <a:bodyPr anchor="b"/>
          <a:lstStyle>
            <a:lvl1pPr>
              <a:spcAft>
                <a:spcPts val="600"/>
              </a:spcAft>
              <a:defRPr sz="2400">
                <a:solidFill>
                  <a:schemeClr val="accent1"/>
                </a:solidFill>
              </a:defRPr>
            </a:lvl1pPr>
          </a:lstStyle>
          <a:p>
            <a:pPr lvl="0"/>
            <a:r>
              <a:rPr lang="en-US" dirty="0"/>
              <a:t>Click to edit text styles</a:t>
            </a:r>
          </a:p>
        </p:txBody>
      </p:sp>
      <p:cxnSp>
        <p:nvCxnSpPr>
          <p:cNvPr id="28" name="Straight Connector 27"/>
          <p:cNvCxnSpPr/>
          <p:nvPr userDrawn="1"/>
        </p:nvCxnSpPr>
        <p:spPr>
          <a:xfrm>
            <a:off x="4597495" y="1797631"/>
            <a:ext cx="0" cy="252989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3427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Col with Subhead">
    <p:spTree>
      <p:nvGrpSpPr>
        <p:cNvPr id="1" name=""/>
        <p:cNvGrpSpPr/>
        <p:nvPr/>
      </p:nvGrpSpPr>
      <p:grpSpPr>
        <a:xfrm>
          <a:off x="0" y="0"/>
          <a:ext cx="0" cy="0"/>
          <a:chOff x="0" y="0"/>
          <a:chExt cx="0" cy="0"/>
        </a:xfrm>
      </p:grpSpPr>
      <p:sp>
        <p:nvSpPr>
          <p:cNvPr id="16" name="Rectangle 15"/>
          <p:cNvSpPr/>
          <p:nvPr userDrawn="1"/>
        </p:nvSpPr>
        <p:spPr>
          <a:xfrm>
            <a:off x="0" y="1"/>
            <a:ext cx="9144000" cy="16433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0" name="Straight Connector 19"/>
          <p:cNvCxnSpPr/>
          <p:nvPr userDrawn="1"/>
        </p:nvCxnSpPr>
        <p:spPr>
          <a:xfrm>
            <a:off x="3111025" y="1797631"/>
            <a:ext cx="0" cy="252989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8300" y="193100"/>
            <a:ext cx="8414066" cy="690129"/>
          </a:xfrm>
        </p:spPr>
        <p:txBody>
          <a:bodyPr/>
          <a:lstStyle>
            <a:lvl1pPr>
              <a:defRPr>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365126" y="2667001"/>
            <a:ext cx="2554876"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0" name="Content Placeholder 5"/>
          <p:cNvSpPr>
            <a:spLocks noGrp="1"/>
          </p:cNvSpPr>
          <p:nvPr userDrawn="1">
            <p:ph sz="quarter" idx="15"/>
          </p:nvPr>
        </p:nvSpPr>
        <p:spPr>
          <a:xfrm>
            <a:off x="3298872" y="2667001"/>
            <a:ext cx="2554876"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6223999" y="2667001"/>
            <a:ext cx="2554876"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368302" y="1756076"/>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3" name="Text Placeholder 3"/>
          <p:cNvSpPr>
            <a:spLocks noGrp="1"/>
          </p:cNvSpPr>
          <p:nvPr userDrawn="1">
            <p:ph type="body" sz="quarter" idx="18" hasCustomPrompt="1"/>
          </p:nvPr>
        </p:nvSpPr>
        <p:spPr>
          <a:xfrm>
            <a:off x="3293429" y="1756076"/>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6218555" y="1756076"/>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935194"/>
            <a:ext cx="8414066" cy="595169"/>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1" name="Straight Connector 20"/>
          <p:cNvCxnSpPr/>
          <p:nvPr userDrawn="1"/>
        </p:nvCxnSpPr>
        <p:spPr>
          <a:xfrm>
            <a:off x="6036151" y="1797631"/>
            <a:ext cx="0" cy="252989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8223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RE-4_3-Col with Subhead">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259638" y="1807885"/>
            <a:ext cx="8579562"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259532" y="994074"/>
            <a:ext cx="8597843"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9" name="Slide Number Placeholder 5"/>
          <p:cNvSpPr txBox="1">
            <a:spLocks/>
          </p:cNvSpPr>
          <p:nvPr userDrawn="1"/>
        </p:nvSpPr>
        <p:spPr>
          <a:xfrm>
            <a:off x="519173" y="4849663"/>
            <a:ext cx="220607" cy="168593"/>
          </a:xfrm>
          <a:prstGeom prst="rect">
            <a:avLst/>
          </a:prstGeom>
        </p:spPr>
        <p:txBody>
          <a:bodyPr vert="horz" lIns="0" tIns="0" rIns="0" bIns="0" rtlCol="0" anchor="t"/>
          <a:lstStyle>
            <a:defPPr>
              <a:defRPr lang="en-US"/>
            </a:defPPr>
            <a:lvl1pPr marL="0" algn="l" defTabSz="457078" rtl="0" eaLnBrk="1" latinLnBrk="0" hangingPunct="1">
              <a:lnSpc>
                <a:spcPts val="1000"/>
              </a:lnSpc>
              <a:defRPr sz="800" b="0" kern="1200">
                <a:solidFill>
                  <a:schemeClr val="tx2"/>
                </a:solidFill>
                <a:latin typeface="+mn-lt"/>
                <a:ea typeface="+mn-ea"/>
                <a:cs typeface="+mn-cs"/>
              </a:defRPr>
            </a:lvl1pPr>
            <a:lvl2pPr marL="457078" algn="l" defTabSz="457078" rtl="0" eaLnBrk="1" latinLnBrk="0" hangingPunct="1">
              <a:defRPr sz="1800" kern="1200">
                <a:solidFill>
                  <a:schemeClr val="tx1"/>
                </a:solidFill>
                <a:latin typeface="+mn-lt"/>
                <a:ea typeface="+mn-ea"/>
                <a:cs typeface="+mn-cs"/>
              </a:defRPr>
            </a:lvl2pPr>
            <a:lvl3pPr marL="914155" algn="l" defTabSz="457078" rtl="0" eaLnBrk="1" latinLnBrk="0" hangingPunct="1">
              <a:defRPr sz="1800" kern="1200">
                <a:solidFill>
                  <a:schemeClr val="tx1"/>
                </a:solidFill>
                <a:latin typeface="+mn-lt"/>
                <a:ea typeface="+mn-ea"/>
                <a:cs typeface="+mn-cs"/>
              </a:defRPr>
            </a:lvl3pPr>
            <a:lvl4pPr marL="1371233" algn="l" defTabSz="457078" rtl="0" eaLnBrk="1" latinLnBrk="0" hangingPunct="1">
              <a:defRPr sz="1800" kern="1200">
                <a:solidFill>
                  <a:schemeClr val="tx1"/>
                </a:solidFill>
                <a:latin typeface="+mn-lt"/>
                <a:ea typeface="+mn-ea"/>
                <a:cs typeface="+mn-cs"/>
              </a:defRPr>
            </a:lvl4pPr>
            <a:lvl5pPr marL="1828312" algn="l" defTabSz="457078" rtl="0" eaLnBrk="1" latinLnBrk="0" hangingPunct="1">
              <a:defRPr sz="1800" kern="1200">
                <a:solidFill>
                  <a:schemeClr val="tx1"/>
                </a:solidFill>
                <a:latin typeface="+mn-lt"/>
                <a:ea typeface="+mn-ea"/>
                <a:cs typeface="+mn-cs"/>
              </a:defRPr>
            </a:lvl5pPr>
            <a:lvl6pPr marL="2285389" algn="l" defTabSz="457078" rtl="0" eaLnBrk="1" latinLnBrk="0" hangingPunct="1">
              <a:defRPr sz="1800" kern="1200">
                <a:solidFill>
                  <a:schemeClr val="tx1"/>
                </a:solidFill>
                <a:latin typeface="+mn-lt"/>
                <a:ea typeface="+mn-ea"/>
                <a:cs typeface="+mn-cs"/>
              </a:defRPr>
            </a:lvl6pPr>
            <a:lvl7pPr marL="2742467" algn="l" defTabSz="457078" rtl="0" eaLnBrk="1" latinLnBrk="0" hangingPunct="1">
              <a:defRPr sz="1800" kern="1200">
                <a:solidFill>
                  <a:schemeClr val="tx1"/>
                </a:solidFill>
                <a:latin typeface="+mn-lt"/>
                <a:ea typeface="+mn-ea"/>
                <a:cs typeface="+mn-cs"/>
              </a:defRPr>
            </a:lvl7pPr>
            <a:lvl8pPr marL="3199545" algn="l" defTabSz="457078" rtl="0" eaLnBrk="1" latinLnBrk="0" hangingPunct="1">
              <a:defRPr sz="1800" kern="1200">
                <a:solidFill>
                  <a:schemeClr val="tx1"/>
                </a:solidFill>
                <a:latin typeface="+mn-lt"/>
                <a:ea typeface="+mn-ea"/>
                <a:cs typeface="+mn-cs"/>
              </a:defRPr>
            </a:lvl8pPr>
            <a:lvl9pPr marL="3656622" algn="l" defTabSz="457078" rtl="0" eaLnBrk="1" latinLnBrk="0" hangingPunct="1">
              <a:defRPr sz="1800" kern="1200">
                <a:solidFill>
                  <a:schemeClr val="tx1"/>
                </a:solidFill>
                <a:latin typeface="+mn-lt"/>
                <a:ea typeface="+mn-ea"/>
                <a:cs typeface="+mn-cs"/>
              </a:defRPr>
            </a:lvl9pPr>
          </a:lstStyle>
          <a:p>
            <a:pPr marL="0" marR="0" lvl="0" indent="0" algn="l" defTabSz="457078"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78"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670404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RE-1_3-Col with Subhead">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cxnSp>
        <p:nvCxnSpPr>
          <p:cNvPr id="20" name="Straight Connector 19"/>
          <p:cNvCxnSpPr/>
          <p:nvPr userDrawn="1"/>
        </p:nvCxnSpPr>
        <p:spPr>
          <a:xfrm>
            <a:off x="4519201" y="1310005"/>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259640" y="1807885"/>
            <a:ext cx="4097147"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4681740" y="1807885"/>
            <a:ext cx="4097147"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259534" y="994074"/>
            <a:ext cx="4105877"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4673013" y="994074"/>
            <a:ext cx="4105877"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23752116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RE-3_3-Col with Subhead">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cxnSp>
        <p:nvCxnSpPr>
          <p:cNvPr id="20" name="Straight Connector 19"/>
          <p:cNvCxnSpPr/>
          <p:nvPr userDrawn="1"/>
        </p:nvCxnSpPr>
        <p:spPr>
          <a:xfrm>
            <a:off x="3111025" y="1289629"/>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365126"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0" name="Content Placeholder 5"/>
          <p:cNvSpPr>
            <a:spLocks noGrp="1"/>
          </p:cNvSpPr>
          <p:nvPr userDrawn="1">
            <p:ph sz="quarter" idx="15"/>
          </p:nvPr>
        </p:nvSpPr>
        <p:spPr>
          <a:xfrm>
            <a:off x="3298872"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6223999"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368302"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3" name="Text Placeholder 3"/>
          <p:cNvSpPr>
            <a:spLocks noGrp="1"/>
          </p:cNvSpPr>
          <p:nvPr userDrawn="1">
            <p:ph type="body" sz="quarter" idx="18" hasCustomPrompt="1"/>
          </p:nvPr>
        </p:nvSpPr>
        <p:spPr>
          <a:xfrm>
            <a:off x="3293429"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6218555"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1" name="Straight Connector 20"/>
          <p:cNvCxnSpPr/>
          <p:nvPr userDrawn="1"/>
        </p:nvCxnSpPr>
        <p:spPr>
          <a:xfrm>
            <a:off x="6036151" y="1289629"/>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496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RE-7_3-Col with Subhead">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17" name="Content Placeholder 5"/>
          <p:cNvSpPr>
            <a:spLocks noGrp="1"/>
          </p:cNvSpPr>
          <p:nvPr>
            <p:ph sz="quarter" idx="12"/>
          </p:nvPr>
        </p:nvSpPr>
        <p:spPr>
          <a:xfrm>
            <a:off x="364814" y="1167619"/>
            <a:ext cx="4103559"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1" name="Content Placeholder 5"/>
          <p:cNvSpPr>
            <a:spLocks noGrp="1"/>
          </p:cNvSpPr>
          <p:nvPr>
            <p:ph sz="quarter" idx="16"/>
          </p:nvPr>
        </p:nvSpPr>
        <p:spPr>
          <a:xfrm>
            <a:off x="4681630" y="116761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2" name="Content Placeholder 5"/>
          <p:cNvSpPr>
            <a:spLocks noGrp="1"/>
          </p:cNvSpPr>
          <p:nvPr>
            <p:ph sz="quarter" idx="21"/>
          </p:nvPr>
        </p:nvSpPr>
        <p:spPr>
          <a:xfrm>
            <a:off x="364814" y="2783749"/>
            <a:ext cx="4103559"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5"/>
          <p:cNvSpPr>
            <a:spLocks noGrp="1"/>
          </p:cNvSpPr>
          <p:nvPr>
            <p:ph sz="quarter" idx="22"/>
          </p:nvPr>
        </p:nvSpPr>
        <p:spPr>
          <a:xfrm>
            <a:off x="4681630" y="278374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p:cNvSpPr txBox="1">
            <a:spLocks/>
          </p:cNvSpPr>
          <p:nvPr userDrawn="1"/>
        </p:nvSpPr>
        <p:spPr>
          <a:xfrm>
            <a:off x="519173" y="4849663"/>
            <a:ext cx="220607" cy="168593"/>
          </a:xfrm>
          <a:prstGeom prst="rect">
            <a:avLst/>
          </a:prstGeom>
        </p:spPr>
        <p:txBody>
          <a:bodyPr vert="horz" lIns="0" tIns="0" rIns="0" bIns="0" rtlCol="0" anchor="t"/>
          <a:lstStyle>
            <a:defPPr>
              <a:defRPr lang="en-US"/>
            </a:defPPr>
            <a:lvl1pPr marL="0" algn="l" defTabSz="457078" rtl="0" eaLnBrk="1" latinLnBrk="0" hangingPunct="1">
              <a:lnSpc>
                <a:spcPts val="1000"/>
              </a:lnSpc>
              <a:defRPr sz="800" b="0" kern="1200">
                <a:solidFill>
                  <a:schemeClr val="tx2"/>
                </a:solidFill>
                <a:latin typeface="+mn-lt"/>
                <a:ea typeface="+mn-ea"/>
                <a:cs typeface="+mn-cs"/>
              </a:defRPr>
            </a:lvl1pPr>
            <a:lvl2pPr marL="457078" algn="l" defTabSz="457078" rtl="0" eaLnBrk="1" latinLnBrk="0" hangingPunct="1">
              <a:defRPr sz="1800" kern="1200">
                <a:solidFill>
                  <a:schemeClr val="tx1"/>
                </a:solidFill>
                <a:latin typeface="+mn-lt"/>
                <a:ea typeface="+mn-ea"/>
                <a:cs typeface="+mn-cs"/>
              </a:defRPr>
            </a:lvl2pPr>
            <a:lvl3pPr marL="914155" algn="l" defTabSz="457078" rtl="0" eaLnBrk="1" latinLnBrk="0" hangingPunct="1">
              <a:defRPr sz="1800" kern="1200">
                <a:solidFill>
                  <a:schemeClr val="tx1"/>
                </a:solidFill>
                <a:latin typeface="+mn-lt"/>
                <a:ea typeface="+mn-ea"/>
                <a:cs typeface="+mn-cs"/>
              </a:defRPr>
            </a:lvl3pPr>
            <a:lvl4pPr marL="1371233" algn="l" defTabSz="457078" rtl="0" eaLnBrk="1" latinLnBrk="0" hangingPunct="1">
              <a:defRPr sz="1800" kern="1200">
                <a:solidFill>
                  <a:schemeClr val="tx1"/>
                </a:solidFill>
                <a:latin typeface="+mn-lt"/>
                <a:ea typeface="+mn-ea"/>
                <a:cs typeface="+mn-cs"/>
              </a:defRPr>
            </a:lvl4pPr>
            <a:lvl5pPr marL="1828312" algn="l" defTabSz="457078" rtl="0" eaLnBrk="1" latinLnBrk="0" hangingPunct="1">
              <a:defRPr sz="1800" kern="1200">
                <a:solidFill>
                  <a:schemeClr val="tx1"/>
                </a:solidFill>
                <a:latin typeface="+mn-lt"/>
                <a:ea typeface="+mn-ea"/>
                <a:cs typeface="+mn-cs"/>
              </a:defRPr>
            </a:lvl5pPr>
            <a:lvl6pPr marL="2285389" algn="l" defTabSz="457078" rtl="0" eaLnBrk="1" latinLnBrk="0" hangingPunct="1">
              <a:defRPr sz="1800" kern="1200">
                <a:solidFill>
                  <a:schemeClr val="tx1"/>
                </a:solidFill>
                <a:latin typeface="+mn-lt"/>
                <a:ea typeface="+mn-ea"/>
                <a:cs typeface="+mn-cs"/>
              </a:defRPr>
            </a:lvl6pPr>
            <a:lvl7pPr marL="2742467" algn="l" defTabSz="457078" rtl="0" eaLnBrk="1" latinLnBrk="0" hangingPunct="1">
              <a:defRPr sz="1800" kern="1200">
                <a:solidFill>
                  <a:schemeClr val="tx1"/>
                </a:solidFill>
                <a:latin typeface="+mn-lt"/>
                <a:ea typeface="+mn-ea"/>
                <a:cs typeface="+mn-cs"/>
              </a:defRPr>
            </a:lvl7pPr>
            <a:lvl8pPr marL="3199545" algn="l" defTabSz="457078" rtl="0" eaLnBrk="1" latinLnBrk="0" hangingPunct="1">
              <a:defRPr sz="1800" kern="1200">
                <a:solidFill>
                  <a:schemeClr val="tx1"/>
                </a:solidFill>
                <a:latin typeface="+mn-lt"/>
                <a:ea typeface="+mn-ea"/>
                <a:cs typeface="+mn-cs"/>
              </a:defRPr>
            </a:lvl8pPr>
            <a:lvl9pPr marL="3656622" algn="l" defTabSz="457078" rtl="0" eaLnBrk="1" latinLnBrk="0" hangingPunct="1">
              <a:defRPr sz="1800" kern="1200">
                <a:solidFill>
                  <a:schemeClr val="tx1"/>
                </a:solidFill>
                <a:latin typeface="+mn-lt"/>
                <a:ea typeface="+mn-ea"/>
                <a:cs typeface="+mn-cs"/>
              </a:defRPr>
            </a:lvl9pPr>
          </a:lstStyle>
          <a:p>
            <a:pPr marL="0" marR="0" lvl="0" indent="0" algn="l" defTabSz="457078"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78"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7510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High Five Shadows">
    <p:spTree>
      <p:nvGrpSpPr>
        <p:cNvPr id="1" name=""/>
        <p:cNvGrpSpPr/>
        <p:nvPr/>
      </p:nvGrpSpPr>
      <p:grpSpPr>
        <a:xfrm>
          <a:off x="0" y="0"/>
          <a:ext cx="0" cy="0"/>
          <a:chOff x="0" y="0"/>
          <a:chExt cx="0" cy="0"/>
        </a:xfrm>
      </p:grpSpPr>
      <p:pic>
        <p:nvPicPr>
          <p:cNvPr id="6146" name="Picture 2" descr="C:\Users\hh00419027.USER\Dropbox (Sales Enablement)\Brand Refresh\Illustrations\High Five Shadows_Transpar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49066" y="4376223"/>
            <a:ext cx="1730534" cy="7418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sp>
        <p:nvSpPr>
          <p:cNvPr id="4"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bwMode="auto">
          <a:xfrm flipV="1">
            <a:off x="2286000" y="853678"/>
            <a:ext cx="4572000" cy="0"/>
          </a:xfrm>
          <a:prstGeom prst="line">
            <a:avLst/>
          </a:prstGeom>
          <a:blipFill dpi="0" rotWithShape="0">
            <a:blip r:embed="rId3"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7" name="Picture 3" descr="C:\Users\hh00419027.USER\Dropbox (Sales Enablement)\Brand Refresh\Illustrations\Alorica_LogoTagline_Blu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34875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JD-22_3-Col with Subhead">
    <p:spTree>
      <p:nvGrpSpPr>
        <p:cNvPr id="1" name=""/>
        <p:cNvGrpSpPr/>
        <p:nvPr/>
      </p:nvGrpSpPr>
      <p:grpSpPr>
        <a:xfrm>
          <a:off x="0" y="0"/>
          <a:ext cx="0" cy="0"/>
          <a:chOff x="0" y="0"/>
          <a:chExt cx="0" cy="0"/>
        </a:xfrm>
      </p:grpSpPr>
      <p:sp>
        <p:nvSpPr>
          <p:cNvPr id="16" name="Rectangle 15"/>
          <p:cNvSpPr/>
          <p:nvPr userDrawn="1"/>
        </p:nvSpPr>
        <p:spPr>
          <a:xfrm>
            <a:off x="0" y="1"/>
            <a:ext cx="9144000" cy="16433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8300" y="193100"/>
            <a:ext cx="7955280" cy="690129"/>
          </a:xfrm>
        </p:spPr>
        <p:txBody>
          <a:bodyPr/>
          <a:lstStyle>
            <a:lvl1pPr>
              <a:defRPr>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935194"/>
            <a:ext cx="7955280" cy="595169"/>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22" name="Content Placeholder 5"/>
          <p:cNvSpPr>
            <a:spLocks noGrp="1"/>
          </p:cNvSpPr>
          <p:nvPr>
            <p:ph sz="quarter" idx="12"/>
          </p:nvPr>
        </p:nvSpPr>
        <p:spPr>
          <a:xfrm>
            <a:off x="416000" y="2667001"/>
            <a:ext cx="8143282"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5" name="Text Placeholder 3"/>
          <p:cNvSpPr>
            <a:spLocks noGrp="1"/>
          </p:cNvSpPr>
          <p:nvPr>
            <p:ph type="body" sz="quarter" idx="17" hasCustomPrompt="1"/>
          </p:nvPr>
        </p:nvSpPr>
        <p:spPr>
          <a:xfrm>
            <a:off x="416117" y="1756076"/>
            <a:ext cx="8160633" cy="758537"/>
          </a:xfrm>
        </p:spPr>
        <p:txBody>
          <a:bodyPr anchor="b"/>
          <a:lstStyle>
            <a:lvl1pPr>
              <a:spcAft>
                <a:spcPts val="600"/>
              </a:spcAft>
              <a:defRPr sz="2400">
                <a:solidFill>
                  <a:schemeClr val="accent1"/>
                </a:solidFill>
              </a:defRPr>
            </a:lvl1pPr>
          </a:lstStyle>
          <a:p>
            <a:pPr lvl="0"/>
            <a:r>
              <a:rPr lang="en-US" dirty="0"/>
              <a:t>Click to edit text styles</a:t>
            </a:r>
          </a:p>
        </p:txBody>
      </p:sp>
    </p:spTree>
    <p:extLst>
      <p:ext uri="{BB962C8B-B14F-4D97-AF65-F5344CB8AC3E}">
        <p14:creationId xmlns:p14="http://schemas.microsoft.com/office/powerpoint/2010/main" val="371623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JD-23_3-Col with Subhead">
    <p:spTree>
      <p:nvGrpSpPr>
        <p:cNvPr id="1" name=""/>
        <p:cNvGrpSpPr/>
        <p:nvPr/>
      </p:nvGrpSpPr>
      <p:grpSpPr>
        <a:xfrm>
          <a:off x="0" y="0"/>
          <a:ext cx="0" cy="0"/>
          <a:chOff x="0" y="0"/>
          <a:chExt cx="0" cy="0"/>
        </a:xfrm>
      </p:grpSpPr>
      <p:sp>
        <p:nvSpPr>
          <p:cNvPr id="16" name="Rectangle 15"/>
          <p:cNvSpPr/>
          <p:nvPr userDrawn="1"/>
        </p:nvSpPr>
        <p:spPr>
          <a:xfrm>
            <a:off x="0" y="1"/>
            <a:ext cx="9144000" cy="16433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8300" y="193100"/>
            <a:ext cx="7955280" cy="690129"/>
          </a:xfrm>
        </p:spPr>
        <p:txBody>
          <a:bodyPr/>
          <a:lstStyle>
            <a:lvl1pPr>
              <a:defRPr>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935194"/>
            <a:ext cx="7955280" cy="595169"/>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22" name="Content Placeholder 5"/>
          <p:cNvSpPr>
            <a:spLocks noGrp="1"/>
          </p:cNvSpPr>
          <p:nvPr>
            <p:ph sz="quarter" idx="12"/>
          </p:nvPr>
        </p:nvSpPr>
        <p:spPr>
          <a:xfrm>
            <a:off x="416001" y="2667001"/>
            <a:ext cx="3991107"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5"/>
          <p:cNvSpPr>
            <a:spLocks noGrp="1"/>
          </p:cNvSpPr>
          <p:nvPr>
            <p:ph sz="quarter" idx="16"/>
          </p:nvPr>
        </p:nvSpPr>
        <p:spPr>
          <a:xfrm>
            <a:off x="4787771" y="2667001"/>
            <a:ext cx="3991107"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5" name="Text Placeholder 3"/>
          <p:cNvSpPr>
            <a:spLocks noGrp="1"/>
          </p:cNvSpPr>
          <p:nvPr>
            <p:ph type="body" sz="quarter" idx="17" hasCustomPrompt="1"/>
          </p:nvPr>
        </p:nvSpPr>
        <p:spPr>
          <a:xfrm>
            <a:off x="416116" y="1756076"/>
            <a:ext cx="3999611"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27" name="Text Placeholder 3"/>
          <p:cNvSpPr>
            <a:spLocks noGrp="1"/>
          </p:cNvSpPr>
          <p:nvPr>
            <p:ph type="body" sz="quarter" idx="19" hasCustomPrompt="1"/>
          </p:nvPr>
        </p:nvSpPr>
        <p:spPr>
          <a:xfrm>
            <a:off x="4779276" y="1756076"/>
            <a:ext cx="3999611" cy="758537"/>
          </a:xfrm>
        </p:spPr>
        <p:txBody>
          <a:bodyPr anchor="b"/>
          <a:lstStyle>
            <a:lvl1pPr>
              <a:spcAft>
                <a:spcPts val="600"/>
              </a:spcAft>
              <a:defRPr sz="2400">
                <a:solidFill>
                  <a:schemeClr val="accent1"/>
                </a:solidFill>
              </a:defRPr>
            </a:lvl1pPr>
          </a:lstStyle>
          <a:p>
            <a:pPr lvl="0"/>
            <a:r>
              <a:rPr lang="en-US" dirty="0"/>
              <a:t>Click to edit text styles</a:t>
            </a:r>
          </a:p>
        </p:txBody>
      </p:sp>
      <p:cxnSp>
        <p:nvCxnSpPr>
          <p:cNvPr id="28" name="Straight Connector 27"/>
          <p:cNvCxnSpPr/>
          <p:nvPr userDrawn="1"/>
        </p:nvCxnSpPr>
        <p:spPr>
          <a:xfrm>
            <a:off x="4597495" y="1797631"/>
            <a:ext cx="0" cy="252989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005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3-Col with Subhead">
    <p:spTree>
      <p:nvGrpSpPr>
        <p:cNvPr id="1" name=""/>
        <p:cNvGrpSpPr/>
        <p:nvPr/>
      </p:nvGrpSpPr>
      <p:grpSpPr>
        <a:xfrm>
          <a:off x="0" y="0"/>
          <a:ext cx="0" cy="0"/>
          <a:chOff x="0" y="0"/>
          <a:chExt cx="0" cy="0"/>
        </a:xfrm>
      </p:grpSpPr>
      <p:sp>
        <p:nvSpPr>
          <p:cNvPr id="16" name="Rectangle 15"/>
          <p:cNvSpPr/>
          <p:nvPr userDrawn="1"/>
        </p:nvSpPr>
        <p:spPr>
          <a:xfrm>
            <a:off x="0" y="1"/>
            <a:ext cx="9144000" cy="16433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8300" y="193100"/>
            <a:ext cx="7955280" cy="690129"/>
          </a:xfrm>
        </p:spPr>
        <p:txBody>
          <a:bodyPr/>
          <a:lstStyle>
            <a:lvl1pPr>
              <a:defRPr>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935194"/>
            <a:ext cx="7955280" cy="595169"/>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1" name="Straight Connector 20"/>
          <p:cNvCxnSpPr/>
          <p:nvPr userDrawn="1"/>
        </p:nvCxnSpPr>
        <p:spPr>
          <a:xfrm>
            <a:off x="3111025" y="1797631"/>
            <a:ext cx="0" cy="252989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2" name="Content Placeholder 5"/>
          <p:cNvSpPr>
            <a:spLocks noGrp="1"/>
          </p:cNvSpPr>
          <p:nvPr>
            <p:ph sz="quarter" idx="12"/>
          </p:nvPr>
        </p:nvSpPr>
        <p:spPr>
          <a:xfrm>
            <a:off x="365126" y="2667001"/>
            <a:ext cx="2554876"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5"/>
          <p:cNvSpPr>
            <a:spLocks noGrp="1"/>
          </p:cNvSpPr>
          <p:nvPr>
            <p:ph sz="quarter" idx="15"/>
          </p:nvPr>
        </p:nvSpPr>
        <p:spPr>
          <a:xfrm>
            <a:off x="3298872" y="2667001"/>
            <a:ext cx="2554876"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5"/>
          <p:cNvSpPr>
            <a:spLocks noGrp="1"/>
          </p:cNvSpPr>
          <p:nvPr>
            <p:ph sz="quarter" idx="16"/>
          </p:nvPr>
        </p:nvSpPr>
        <p:spPr>
          <a:xfrm>
            <a:off x="6223999" y="2667001"/>
            <a:ext cx="2554876" cy="1660524"/>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5" name="Text Placeholder 3"/>
          <p:cNvSpPr>
            <a:spLocks noGrp="1"/>
          </p:cNvSpPr>
          <p:nvPr>
            <p:ph type="body" sz="quarter" idx="17" hasCustomPrompt="1"/>
          </p:nvPr>
        </p:nvSpPr>
        <p:spPr>
          <a:xfrm>
            <a:off x="368302" y="1756076"/>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26" name="Text Placeholder 3"/>
          <p:cNvSpPr>
            <a:spLocks noGrp="1"/>
          </p:cNvSpPr>
          <p:nvPr>
            <p:ph type="body" sz="quarter" idx="18" hasCustomPrompt="1"/>
          </p:nvPr>
        </p:nvSpPr>
        <p:spPr>
          <a:xfrm>
            <a:off x="3293429" y="1756076"/>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27" name="Text Placeholder 3"/>
          <p:cNvSpPr>
            <a:spLocks noGrp="1"/>
          </p:cNvSpPr>
          <p:nvPr>
            <p:ph type="body" sz="quarter" idx="19" hasCustomPrompt="1"/>
          </p:nvPr>
        </p:nvSpPr>
        <p:spPr>
          <a:xfrm>
            <a:off x="6218555" y="1756076"/>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cxnSp>
        <p:nvCxnSpPr>
          <p:cNvPr id="28" name="Straight Connector 27"/>
          <p:cNvCxnSpPr/>
          <p:nvPr userDrawn="1"/>
        </p:nvCxnSpPr>
        <p:spPr>
          <a:xfrm>
            <a:off x="6036151" y="1797631"/>
            <a:ext cx="0" cy="252989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0205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RE-8_3-Col with Subhead">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259638" y="1807885"/>
            <a:ext cx="8579562"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259532" y="994074"/>
            <a:ext cx="8597843"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9" name="Slide Number Placeholder 5"/>
          <p:cNvSpPr txBox="1">
            <a:spLocks/>
          </p:cNvSpPr>
          <p:nvPr userDrawn="1"/>
        </p:nvSpPr>
        <p:spPr>
          <a:xfrm>
            <a:off x="519173" y="4849663"/>
            <a:ext cx="220607" cy="168593"/>
          </a:xfrm>
          <a:prstGeom prst="rect">
            <a:avLst/>
          </a:prstGeom>
        </p:spPr>
        <p:txBody>
          <a:bodyPr vert="horz" lIns="0" tIns="0" rIns="0" bIns="0" rtlCol="0" anchor="t"/>
          <a:lstStyle>
            <a:defPPr>
              <a:defRPr lang="en-US"/>
            </a:defPPr>
            <a:lvl1pPr marL="0" algn="l" defTabSz="457078" rtl="0" eaLnBrk="1" latinLnBrk="0" hangingPunct="1">
              <a:lnSpc>
                <a:spcPts val="1000"/>
              </a:lnSpc>
              <a:defRPr sz="800" b="0" kern="1200">
                <a:solidFill>
                  <a:schemeClr val="tx2"/>
                </a:solidFill>
                <a:latin typeface="+mn-lt"/>
                <a:ea typeface="+mn-ea"/>
                <a:cs typeface="+mn-cs"/>
              </a:defRPr>
            </a:lvl1pPr>
            <a:lvl2pPr marL="457078" algn="l" defTabSz="457078" rtl="0" eaLnBrk="1" latinLnBrk="0" hangingPunct="1">
              <a:defRPr sz="1800" kern="1200">
                <a:solidFill>
                  <a:schemeClr val="tx1"/>
                </a:solidFill>
                <a:latin typeface="+mn-lt"/>
                <a:ea typeface="+mn-ea"/>
                <a:cs typeface="+mn-cs"/>
              </a:defRPr>
            </a:lvl2pPr>
            <a:lvl3pPr marL="914155" algn="l" defTabSz="457078" rtl="0" eaLnBrk="1" latinLnBrk="0" hangingPunct="1">
              <a:defRPr sz="1800" kern="1200">
                <a:solidFill>
                  <a:schemeClr val="tx1"/>
                </a:solidFill>
                <a:latin typeface="+mn-lt"/>
                <a:ea typeface="+mn-ea"/>
                <a:cs typeface="+mn-cs"/>
              </a:defRPr>
            </a:lvl3pPr>
            <a:lvl4pPr marL="1371233" algn="l" defTabSz="457078" rtl="0" eaLnBrk="1" latinLnBrk="0" hangingPunct="1">
              <a:defRPr sz="1800" kern="1200">
                <a:solidFill>
                  <a:schemeClr val="tx1"/>
                </a:solidFill>
                <a:latin typeface="+mn-lt"/>
                <a:ea typeface="+mn-ea"/>
                <a:cs typeface="+mn-cs"/>
              </a:defRPr>
            </a:lvl4pPr>
            <a:lvl5pPr marL="1828312" algn="l" defTabSz="457078" rtl="0" eaLnBrk="1" latinLnBrk="0" hangingPunct="1">
              <a:defRPr sz="1800" kern="1200">
                <a:solidFill>
                  <a:schemeClr val="tx1"/>
                </a:solidFill>
                <a:latin typeface="+mn-lt"/>
                <a:ea typeface="+mn-ea"/>
                <a:cs typeface="+mn-cs"/>
              </a:defRPr>
            </a:lvl5pPr>
            <a:lvl6pPr marL="2285389" algn="l" defTabSz="457078" rtl="0" eaLnBrk="1" latinLnBrk="0" hangingPunct="1">
              <a:defRPr sz="1800" kern="1200">
                <a:solidFill>
                  <a:schemeClr val="tx1"/>
                </a:solidFill>
                <a:latin typeface="+mn-lt"/>
                <a:ea typeface="+mn-ea"/>
                <a:cs typeface="+mn-cs"/>
              </a:defRPr>
            </a:lvl6pPr>
            <a:lvl7pPr marL="2742467" algn="l" defTabSz="457078" rtl="0" eaLnBrk="1" latinLnBrk="0" hangingPunct="1">
              <a:defRPr sz="1800" kern="1200">
                <a:solidFill>
                  <a:schemeClr val="tx1"/>
                </a:solidFill>
                <a:latin typeface="+mn-lt"/>
                <a:ea typeface="+mn-ea"/>
                <a:cs typeface="+mn-cs"/>
              </a:defRPr>
            </a:lvl7pPr>
            <a:lvl8pPr marL="3199545" algn="l" defTabSz="457078" rtl="0" eaLnBrk="1" latinLnBrk="0" hangingPunct="1">
              <a:defRPr sz="1800" kern="1200">
                <a:solidFill>
                  <a:schemeClr val="tx1"/>
                </a:solidFill>
                <a:latin typeface="+mn-lt"/>
                <a:ea typeface="+mn-ea"/>
                <a:cs typeface="+mn-cs"/>
              </a:defRPr>
            </a:lvl8pPr>
            <a:lvl9pPr marL="3656622" algn="l" defTabSz="457078" rtl="0" eaLnBrk="1" latinLnBrk="0" hangingPunct="1">
              <a:defRPr sz="1800" kern="1200">
                <a:solidFill>
                  <a:schemeClr val="tx1"/>
                </a:solidFill>
                <a:latin typeface="+mn-lt"/>
                <a:ea typeface="+mn-ea"/>
                <a:cs typeface="+mn-cs"/>
              </a:defRPr>
            </a:lvl9pPr>
          </a:lstStyle>
          <a:p>
            <a:pPr marL="0" marR="0" lvl="0" indent="0" algn="l" defTabSz="457078"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78"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914309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RE-3_3-Col with Subhead-BL">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cxnSp>
        <p:nvCxnSpPr>
          <p:cNvPr id="20" name="Straight Connector 19"/>
          <p:cNvCxnSpPr/>
          <p:nvPr userDrawn="1"/>
        </p:nvCxnSpPr>
        <p:spPr>
          <a:xfrm>
            <a:off x="4519201" y="1310005"/>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259640" y="1807885"/>
            <a:ext cx="4097147"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4681740" y="1807885"/>
            <a:ext cx="4097147"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259534" y="994074"/>
            <a:ext cx="4105877"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4673013" y="994074"/>
            <a:ext cx="4105877"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6663083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RE-9_3-Col with Subhead-BL">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cxnSp>
        <p:nvCxnSpPr>
          <p:cNvPr id="20" name="Straight Connector 19"/>
          <p:cNvCxnSpPr/>
          <p:nvPr userDrawn="1"/>
        </p:nvCxnSpPr>
        <p:spPr>
          <a:xfrm>
            <a:off x="3111025" y="1289629"/>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6" name="Content Placeholder 5"/>
          <p:cNvSpPr>
            <a:spLocks noGrp="1"/>
          </p:cNvSpPr>
          <p:nvPr userDrawn="1">
            <p:ph sz="quarter" idx="12"/>
          </p:nvPr>
        </p:nvSpPr>
        <p:spPr>
          <a:xfrm>
            <a:off x="365126"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0" name="Content Placeholder 5"/>
          <p:cNvSpPr>
            <a:spLocks noGrp="1"/>
          </p:cNvSpPr>
          <p:nvPr userDrawn="1">
            <p:ph sz="quarter" idx="15"/>
          </p:nvPr>
        </p:nvSpPr>
        <p:spPr>
          <a:xfrm>
            <a:off x="3298872"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2" name="Content Placeholder 5"/>
          <p:cNvSpPr>
            <a:spLocks noGrp="1"/>
          </p:cNvSpPr>
          <p:nvPr userDrawn="1">
            <p:ph sz="quarter" idx="16"/>
          </p:nvPr>
        </p:nvSpPr>
        <p:spPr>
          <a:xfrm>
            <a:off x="6223999" y="1807885"/>
            <a:ext cx="2554876" cy="25196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userDrawn="1">
            <p:ph type="body" sz="quarter" idx="17" hasCustomPrompt="1"/>
          </p:nvPr>
        </p:nvSpPr>
        <p:spPr>
          <a:xfrm>
            <a:off x="368302"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3" name="Text Placeholder 3"/>
          <p:cNvSpPr>
            <a:spLocks noGrp="1"/>
          </p:cNvSpPr>
          <p:nvPr userDrawn="1">
            <p:ph type="body" sz="quarter" idx="18" hasCustomPrompt="1"/>
          </p:nvPr>
        </p:nvSpPr>
        <p:spPr>
          <a:xfrm>
            <a:off x="3293429"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15" name="Text Placeholder 3"/>
          <p:cNvSpPr>
            <a:spLocks noGrp="1"/>
          </p:cNvSpPr>
          <p:nvPr userDrawn="1">
            <p:ph type="body" sz="quarter" idx="19" hasCustomPrompt="1"/>
          </p:nvPr>
        </p:nvSpPr>
        <p:spPr>
          <a:xfrm>
            <a:off x="6218555" y="994074"/>
            <a:ext cx="2560320" cy="758537"/>
          </a:xfrm>
        </p:spPr>
        <p:txBody>
          <a:bodyPr anchor="b"/>
          <a:lstStyle>
            <a:lvl1pPr>
              <a:spcAft>
                <a:spcPts val="600"/>
              </a:spcAft>
              <a:defRPr sz="2400">
                <a:solidFill>
                  <a:schemeClr val="accent1"/>
                </a:solidFill>
              </a:defRPr>
            </a:lvl1pPr>
          </a:lstStyle>
          <a:p>
            <a:pPr lvl="0"/>
            <a:r>
              <a:rPr lang="en-US" dirty="0"/>
              <a:t>Click to edit text styles</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cxnSp>
        <p:nvCxnSpPr>
          <p:cNvPr id="21" name="Straight Connector 20"/>
          <p:cNvCxnSpPr/>
          <p:nvPr userDrawn="1"/>
        </p:nvCxnSpPr>
        <p:spPr>
          <a:xfrm>
            <a:off x="6036151" y="1289629"/>
            <a:ext cx="0" cy="301752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2306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RE-18_3-Col with Subhead-BL">
    <p:spTree>
      <p:nvGrpSpPr>
        <p:cNvPr id="1" name=""/>
        <p:cNvGrpSpPr/>
        <p:nvPr/>
      </p:nvGrpSpPr>
      <p:grpSpPr>
        <a:xfrm>
          <a:off x="0" y="0"/>
          <a:ext cx="0" cy="0"/>
          <a:chOff x="0" y="0"/>
          <a:chExt cx="0" cy="0"/>
        </a:xfrm>
      </p:grpSpPr>
      <p:sp>
        <p:nvSpPr>
          <p:cNvPr id="16" name="Rectangle 15"/>
          <p:cNvSpPr/>
          <p:nvPr userDrawn="1"/>
        </p:nvSpPr>
        <p:spPr>
          <a:xfrm>
            <a:off x="0" y="3"/>
            <a:ext cx="9144000" cy="9387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userDrawn="1">
            <p:ph type="title"/>
          </p:nvPr>
        </p:nvSpPr>
        <p:spPr>
          <a:xfrm>
            <a:off x="364809" y="0"/>
            <a:ext cx="8414066" cy="499358"/>
          </a:xfrm>
        </p:spPr>
        <p:txBody>
          <a:bodyPr/>
          <a:lstStyle>
            <a:lvl1pPr>
              <a:defRPr sz="3200">
                <a:solidFill>
                  <a:schemeClr val="bg1"/>
                </a:solidFill>
              </a:defRPr>
            </a:lvl1pPr>
          </a:lstStyle>
          <a:p>
            <a:r>
              <a:rPr lang="en-US" dirty="0"/>
              <a:t>Click to edit Master title style</a:t>
            </a:r>
          </a:p>
        </p:txBody>
      </p:sp>
      <p:sp>
        <p:nvSpPr>
          <p:cNvPr id="7" name="Text Placeholder 6"/>
          <p:cNvSpPr>
            <a:spLocks noGrp="1"/>
          </p:cNvSpPr>
          <p:nvPr userDrawn="1">
            <p:ph type="body" sz="quarter" idx="20"/>
          </p:nvPr>
        </p:nvSpPr>
        <p:spPr>
          <a:xfrm>
            <a:off x="364809" y="510904"/>
            <a:ext cx="8414066" cy="358184"/>
          </a:xfrm>
        </p:spPr>
        <p:txBody>
          <a:bodyPr/>
          <a:lstStyle>
            <a:lvl1pPr>
              <a:defRPr sz="2400">
                <a:solidFill>
                  <a:schemeClr val="bg1"/>
                </a:solidFill>
              </a:defRPr>
            </a:lvl1pPr>
          </a:lstStyle>
          <a:p>
            <a:pPr lvl="0"/>
            <a:r>
              <a:rPr lang="en-US" dirty="0"/>
              <a:t>Click to edit Master text styles</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19"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17" name="Content Placeholder 5"/>
          <p:cNvSpPr>
            <a:spLocks noGrp="1"/>
          </p:cNvSpPr>
          <p:nvPr>
            <p:ph sz="quarter" idx="12"/>
          </p:nvPr>
        </p:nvSpPr>
        <p:spPr>
          <a:xfrm>
            <a:off x="364814" y="1167619"/>
            <a:ext cx="4103559"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2" name="Content Placeholder 5"/>
          <p:cNvSpPr>
            <a:spLocks noGrp="1"/>
          </p:cNvSpPr>
          <p:nvPr>
            <p:ph sz="quarter" idx="16"/>
          </p:nvPr>
        </p:nvSpPr>
        <p:spPr>
          <a:xfrm>
            <a:off x="4681630" y="116761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5"/>
          <p:cNvSpPr>
            <a:spLocks noGrp="1"/>
          </p:cNvSpPr>
          <p:nvPr>
            <p:ph sz="quarter" idx="21"/>
          </p:nvPr>
        </p:nvSpPr>
        <p:spPr>
          <a:xfrm>
            <a:off x="364814" y="2783749"/>
            <a:ext cx="4103559"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5"/>
          <p:cNvSpPr>
            <a:spLocks noGrp="1"/>
          </p:cNvSpPr>
          <p:nvPr>
            <p:ph sz="quarter" idx="22"/>
          </p:nvPr>
        </p:nvSpPr>
        <p:spPr>
          <a:xfrm>
            <a:off x="4681630" y="2783749"/>
            <a:ext cx="4097147" cy="1463040"/>
          </a:xfrm>
        </p:spPr>
        <p:txBody>
          <a:bodyPr/>
          <a:lstStyle>
            <a:lvl1pPr>
              <a:lnSpc>
                <a:spcPct val="90000"/>
              </a:lnSpc>
              <a:spcAft>
                <a:spcPts val="600"/>
              </a:spcAft>
              <a:defRPr sz="2000">
                <a:solidFill>
                  <a:schemeClr val="tx2"/>
                </a:solidFill>
              </a:defRPr>
            </a:lvl1pPr>
            <a:lvl2pPr>
              <a:lnSpc>
                <a:spcPct val="90000"/>
              </a:lnSpc>
              <a:spcAft>
                <a:spcPts val="600"/>
              </a:spcAft>
              <a:defRPr sz="1800">
                <a:solidFill>
                  <a:schemeClr val="tx2"/>
                </a:solidFill>
              </a:defRPr>
            </a:lvl2pPr>
            <a:lvl3pPr>
              <a:lnSpc>
                <a:spcPct val="90000"/>
              </a:lnSpc>
              <a:spcAft>
                <a:spcPts val="600"/>
              </a:spcAft>
              <a:defRPr sz="1800">
                <a:solidFill>
                  <a:schemeClr val="tx2"/>
                </a:solidFill>
              </a:defRPr>
            </a:lvl3pPr>
            <a:lvl4pPr>
              <a:lnSpc>
                <a:spcPct val="90000"/>
              </a:lnSpc>
              <a:spcAft>
                <a:spcPts val="600"/>
              </a:spcAft>
              <a:defRPr sz="1800">
                <a:solidFill>
                  <a:schemeClr val="tx2"/>
                </a:solidFill>
              </a:defRPr>
            </a:lvl4pPr>
            <a:lvl5pPr>
              <a:lnSpc>
                <a:spcPct val="90000"/>
              </a:lnSpc>
              <a:spcAft>
                <a:spcPts val="600"/>
              </a:spcAft>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309026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6"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9910684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59984" y="4391035"/>
            <a:ext cx="418907" cy="534107"/>
          </a:xfrm>
          <a:prstGeom prst="rect">
            <a:avLst/>
          </a:prstGeom>
          <a:noFill/>
          <a:ln>
            <a:noFill/>
          </a:ln>
        </p:spPr>
      </p:pic>
      <p:sp>
        <p:nvSpPr>
          <p:cNvPr id="5"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Tree>
    <p:extLst>
      <p:ext uri="{BB962C8B-B14F-4D97-AF65-F5344CB8AC3E}">
        <p14:creationId xmlns:p14="http://schemas.microsoft.com/office/powerpoint/2010/main" val="20350350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Globe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211668" y="5"/>
            <a:ext cx="3050724" cy="37773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userDrawn="1"/>
        </p:nvSpPr>
        <p:spPr bwMode="white">
          <a:xfrm>
            <a:off x="8128001" y="4559037"/>
            <a:ext cx="1016000" cy="5844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3402077" y="1401828"/>
            <a:ext cx="2339848" cy="2339848"/>
          </a:xfrm>
          <a:prstGeom prst="rect">
            <a:avLst/>
          </a:prstGeom>
        </p:spPr>
      </p:pic>
    </p:spTree>
    <p:extLst>
      <p:ext uri="{BB962C8B-B14F-4D97-AF65-F5344CB8AC3E}">
        <p14:creationId xmlns:p14="http://schemas.microsoft.com/office/powerpoint/2010/main" val="64927741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Arrows">
    <p:spTree>
      <p:nvGrpSpPr>
        <p:cNvPr id="1" name=""/>
        <p:cNvGrpSpPr/>
        <p:nvPr/>
      </p:nvGrpSpPr>
      <p:grpSpPr>
        <a:xfrm>
          <a:off x="0" y="0"/>
          <a:ext cx="0" cy="0"/>
          <a:chOff x="0" y="0"/>
          <a:chExt cx="0" cy="0"/>
        </a:xfrm>
      </p:grpSpPr>
      <p:pic>
        <p:nvPicPr>
          <p:cNvPr id="7170" name="Picture 2" descr="C:\Users\hh00419027.USER\Dropbox (Sales Enablement)\Brand Refresh\Illustrations\Arrows_Transpar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42040" y="3890796"/>
            <a:ext cx="1345325" cy="125448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sp>
        <p:nvSpPr>
          <p:cNvPr id="4"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bwMode="auto">
          <a:xfrm flipV="1">
            <a:off x="2286000" y="853678"/>
            <a:ext cx="4572000" cy="0"/>
          </a:xfrm>
          <a:prstGeom prst="line">
            <a:avLst/>
          </a:prstGeom>
          <a:blipFill dpi="0" rotWithShape="0">
            <a:blip r:embed="rId3"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7" name="Picture 3" descr="C:\Users\hh00419027.USER\Dropbox (Sales Enablement)\Brand Refresh\Illustrations\Alorica_LogoTagline_Blu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11137"/>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5" y="5"/>
            <a:ext cx="3262391" cy="3777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userDrawn="1"/>
        </p:nvSpPr>
        <p:spPr bwMode="white">
          <a:xfrm>
            <a:off x="8102601" y="4559037"/>
            <a:ext cx="1041400" cy="5844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00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3773589" y="1773340"/>
            <a:ext cx="1596822" cy="1596822"/>
          </a:xfrm>
          <a:prstGeom prst="rect">
            <a:avLst/>
          </a:prstGeom>
        </p:spPr>
      </p:pic>
    </p:spTree>
    <p:extLst>
      <p:ext uri="{BB962C8B-B14F-4D97-AF65-F5344CB8AC3E}">
        <p14:creationId xmlns:p14="http://schemas.microsoft.com/office/powerpoint/2010/main" val="995768103"/>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Title Option 5">
    <p:spTree>
      <p:nvGrpSpPr>
        <p:cNvPr id="1" name=""/>
        <p:cNvGrpSpPr/>
        <p:nvPr/>
      </p:nvGrpSpPr>
      <p:grpSpPr>
        <a:xfrm>
          <a:off x="0" y="0"/>
          <a:ext cx="0" cy="0"/>
          <a:chOff x="0" y="0"/>
          <a:chExt cx="0" cy="0"/>
        </a:xfrm>
      </p:grpSpPr>
      <p:pic>
        <p:nvPicPr>
          <p:cNvPr id="9" name="Picture 8" descr="att_hz_lkp_rgb_po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36408" y="4573937"/>
            <a:ext cx="981331" cy="569565"/>
          </a:xfrm>
          <a:prstGeom prst="rect">
            <a:avLst/>
          </a:prstGeom>
        </p:spPr>
      </p:pic>
      <p:sp>
        <p:nvSpPr>
          <p:cNvPr id="6" name="TextBox 5"/>
          <p:cNvSpPr txBox="1"/>
          <p:nvPr userDrawn="1"/>
        </p:nvSpPr>
        <p:spPr>
          <a:xfrm>
            <a:off x="374396" y="4747386"/>
            <a:ext cx="4973345" cy="205618"/>
          </a:xfrm>
          <a:prstGeom prst="rect">
            <a:avLst/>
          </a:prstGeom>
          <a:noFill/>
          <a:ln>
            <a:noFill/>
          </a:ln>
        </p:spPr>
        <p:txBody>
          <a:bodyPr wrap="square" lIns="0" tIns="0" rIns="0" bIns="0" rtlCol="0">
            <a:noAutofit/>
          </a:bodyPr>
          <a:lstStyle/>
          <a:p>
            <a:pPr marL="0" marR="0" lvl="0" indent="0" algn="l" defTabSz="342841" rtl="0" eaLnBrk="1" fontAlgn="auto" latinLnBrk="0" hangingPunct="1">
              <a:lnSpc>
                <a:spcPts val="563"/>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Calibri"/>
                <a:ea typeface="+mn-ea"/>
                <a:cs typeface="+mn-cs"/>
              </a:rPr>
              <a:t>© 2016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12" name="Picture Placeholder 3"/>
          <p:cNvSpPr>
            <a:spLocks noGrp="1"/>
          </p:cNvSpPr>
          <p:nvPr>
            <p:ph type="pic" sz="quarter" idx="16"/>
          </p:nvPr>
        </p:nvSpPr>
        <p:spPr>
          <a:xfrm>
            <a:off x="1" y="2"/>
            <a:ext cx="9144000" cy="2569369"/>
          </a:xfrm>
        </p:spPr>
        <p:txBody>
          <a:bodyPr/>
          <a:lstStyle>
            <a:lvl1pPr>
              <a:defRPr sz="1400">
                <a:solidFill>
                  <a:schemeClr val="bg2"/>
                </a:solidFill>
              </a:defRPr>
            </a:lvl1pPr>
          </a:lstStyle>
          <a:p>
            <a:r>
              <a:rPr lang="en-US"/>
              <a:t>Click icon to add picture</a:t>
            </a:r>
            <a:endParaRPr lang="en-US" dirty="0"/>
          </a:p>
        </p:txBody>
      </p:sp>
      <p:sp>
        <p:nvSpPr>
          <p:cNvPr id="2" name="Title 1"/>
          <p:cNvSpPr>
            <a:spLocks noGrp="1"/>
          </p:cNvSpPr>
          <p:nvPr>
            <p:ph type="title"/>
          </p:nvPr>
        </p:nvSpPr>
        <p:spPr>
          <a:xfrm>
            <a:off x="374196" y="2743200"/>
            <a:ext cx="8408988" cy="1138428"/>
          </a:xfrm>
        </p:spPr>
        <p:txBody>
          <a:bodyPr anchor="t" anchorCtr="0"/>
          <a:lstStyle>
            <a:lvl1pPr>
              <a:lnSpc>
                <a:spcPct val="82000"/>
              </a:lnSpc>
              <a:spcAft>
                <a:spcPts val="600"/>
              </a:spcAft>
              <a:defRPr sz="2700">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7"/>
          </p:nvPr>
        </p:nvSpPr>
        <p:spPr>
          <a:xfrm>
            <a:off x="374196" y="3435858"/>
            <a:ext cx="8412480" cy="342900"/>
          </a:xfrm>
        </p:spPr>
        <p:txBody>
          <a:bodyPr/>
          <a:lstStyle/>
          <a:p>
            <a:pPr lvl="0"/>
            <a:r>
              <a:rPr lang="en-US"/>
              <a:t>Click to edit Master text styles</a:t>
            </a:r>
          </a:p>
        </p:txBody>
      </p:sp>
      <p:sp>
        <p:nvSpPr>
          <p:cNvPr id="10" name="Text Placeholder 9"/>
          <p:cNvSpPr>
            <a:spLocks noGrp="1"/>
          </p:cNvSpPr>
          <p:nvPr>
            <p:ph type="body" sz="quarter" idx="13"/>
          </p:nvPr>
        </p:nvSpPr>
        <p:spPr>
          <a:xfrm>
            <a:off x="374200" y="3977640"/>
            <a:ext cx="6490521" cy="615714"/>
          </a:xfrm>
        </p:spPr>
        <p:txBody>
          <a:bodyPr/>
          <a:lstStyle>
            <a:lvl1pPr marL="0" indent="0">
              <a:lnSpc>
                <a:spcPct val="100000"/>
              </a:lnSpc>
              <a:spcAft>
                <a:spcPts val="450"/>
              </a:spcAft>
              <a:buFontTx/>
              <a:buNone/>
              <a:defRPr sz="1500">
                <a:solidFill>
                  <a:schemeClr val="tx2"/>
                </a:solidFill>
              </a:defRPr>
            </a:lvl1pPr>
            <a:lvl2pPr marL="0" indent="0">
              <a:lnSpc>
                <a:spcPct val="100000"/>
              </a:lnSpc>
              <a:spcAft>
                <a:spcPts val="450"/>
              </a:spcAft>
              <a:buFontTx/>
              <a:buNone/>
              <a:defRPr sz="1500">
                <a:solidFill>
                  <a:schemeClr val="tx2"/>
                </a:solidFill>
              </a:defRPr>
            </a:lvl2pPr>
            <a:lvl3pPr marL="0" indent="0">
              <a:lnSpc>
                <a:spcPct val="100000"/>
              </a:lnSpc>
              <a:spcAft>
                <a:spcPts val="450"/>
              </a:spcAft>
              <a:buFontTx/>
              <a:buNone/>
              <a:defRPr sz="1500">
                <a:solidFill>
                  <a:schemeClr val="tx2"/>
                </a:solidFill>
              </a:defRPr>
            </a:lvl3pPr>
            <a:lvl4pPr marL="0" indent="0">
              <a:lnSpc>
                <a:spcPct val="100000"/>
              </a:lnSpc>
              <a:spcAft>
                <a:spcPts val="450"/>
              </a:spcAft>
              <a:buFontTx/>
              <a:buNone/>
              <a:defRPr sz="1500">
                <a:solidFill>
                  <a:schemeClr val="tx2"/>
                </a:solidFill>
              </a:defRPr>
            </a:lvl4pPr>
            <a:lvl5pPr marL="0" indent="0">
              <a:lnSpc>
                <a:spcPct val="100000"/>
              </a:lnSpc>
              <a:spcAft>
                <a:spcPts val="450"/>
              </a:spcAft>
              <a:buFontTx/>
              <a:buNone/>
              <a:defRPr sz="15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1989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Master">
    <p:spTree>
      <p:nvGrpSpPr>
        <p:cNvPr id="1" name=""/>
        <p:cNvGrpSpPr/>
        <p:nvPr/>
      </p:nvGrpSpPr>
      <p:grpSpPr>
        <a:xfrm>
          <a:off x="0" y="0"/>
          <a:ext cx="0" cy="0"/>
          <a:chOff x="0" y="0"/>
          <a:chExt cx="0" cy="0"/>
        </a:xfrm>
      </p:grpSpPr>
      <p:cxnSp>
        <p:nvCxnSpPr>
          <p:cNvPr id="6" name="Straight Connector 5"/>
          <p:cNvCxnSpPr/>
          <p:nvPr userDrawn="1"/>
        </p:nvCxnSpPr>
        <p:spPr bwMode="auto">
          <a:xfrm flipV="1">
            <a:off x="2286000" y="810137"/>
            <a:ext cx="4572000" cy="0"/>
          </a:xfrm>
          <a:prstGeom prst="line">
            <a:avLst/>
          </a:prstGeom>
          <a:blipFill dpi="0" rotWithShape="0">
            <a:blip r:embed="rId2"/>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 Placeholder 3"/>
          <p:cNvSpPr>
            <a:spLocks noGrp="1"/>
          </p:cNvSpPr>
          <p:nvPr>
            <p:ph type="body" sz="quarter" idx="18" hasCustomPrompt="1"/>
          </p:nvPr>
        </p:nvSpPr>
        <p:spPr bwMode="gray">
          <a:xfrm>
            <a:off x="457200" y="892545"/>
            <a:ext cx="8229600" cy="364755"/>
          </a:xfrm>
          <a:prstGeom prst="rect">
            <a:avLst/>
          </a:prstGeom>
        </p:spPr>
        <p:txBody>
          <a:bodyPr/>
          <a:lstStyle>
            <a:lvl1pPr marL="100436" indent="0" algn="ctr">
              <a:buNone/>
              <a:defRPr sz="1500" baseline="0">
                <a:solidFill>
                  <a:schemeClr val="accent1"/>
                </a:solidFill>
                <a:latin typeface="+mj-lt"/>
              </a:defRPr>
            </a:lvl1pPr>
          </a:lstStyle>
          <a:p>
            <a:pPr lvl="0"/>
            <a:r>
              <a:rPr lang="en-US" noProof="0" dirty="0"/>
              <a:t>Sub-title</a:t>
            </a:r>
          </a:p>
        </p:txBody>
      </p:sp>
      <p:sp>
        <p:nvSpPr>
          <p:cNvPr id="2" name="Title 1"/>
          <p:cNvSpPr>
            <a:spLocks noGrp="1"/>
          </p:cNvSpPr>
          <p:nvPr>
            <p:ph type="title" hasCustomPrompt="1"/>
          </p:nvPr>
        </p:nvSpPr>
        <p:spPr/>
        <p:txBody>
          <a:bodyPr/>
          <a:lstStyle>
            <a:lvl1pPr>
              <a:defRPr/>
            </a:lvl1pPr>
          </a:lstStyle>
          <a:p>
            <a:r>
              <a:rPr lang="en-US" dirty="0"/>
              <a:t>Title Only</a:t>
            </a:r>
          </a:p>
        </p:txBody>
      </p:sp>
    </p:spTree>
    <p:extLst>
      <p:ext uri="{BB962C8B-B14F-4D97-AF65-F5344CB8AC3E}">
        <p14:creationId xmlns:p14="http://schemas.microsoft.com/office/powerpoint/2010/main" val="3964777648"/>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3C1B-56E7-4B57-9B3A-3DEED25E5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11188-CE71-453E-BFFE-ABF2C855E6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EE812-4FE8-4904-A0D8-2005AD8D4905}"/>
              </a:ext>
            </a:extLst>
          </p:cNvPr>
          <p:cNvSpPr>
            <a:spLocks noGrp="1"/>
          </p:cNvSpPr>
          <p:nvPr>
            <p:ph type="dt" sz="half" idx="10"/>
          </p:nvPr>
        </p:nvSpPr>
        <p:spPr/>
        <p:txBody>
          <a:bodyPr/>
          <a:lstStyle/>
          <a:p>
            <a:fld id="{D2189138-2321-4F9B-906D-EE48E12C9924}" type="datetimeFigureOut">
              <a:rPr lang="en-US" smtClean="0"/>
              <a:t>9/3/2018</a:t>
            </a:fld>
            <a:endParaRPr lang="en-US"/>
          </a:p>
        </p:txBody>
      </p:sp>
      <p:sp>
        <p:nvSpPr>
          <p:cNvPr id="5" name="Footer Placeholder 4">
            <a:extLst>
              <a:ext uri="{FF2B5EF4-FFF2-40B4-BE49-F238E27FC236}">
                <a16:creationId xmlns:a16="http://schemas.microsoft.com/office/drawing/2014/main" id="{BBAACF5A-0D0B-4677-AB59-AA2802A6D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0487E-30F0-4613-9FC7-EE021C998208}"/>
              </a:ext>
            </a:extLst>
          </p:cNvPr>
          <p:cNvSpPr>
            <a:spLocks noGrp="1"/>
          </p:cNvSpPr>
          <p:nvPr>
            <p:ph type="sldNum" sz="quarter" idx="12"/>
          </p:nvPr>
        </p:nvSpPr>
        <p:spPr/>
        <p:txBody>
          <a:bodyPr/>
          <a:lstStyle/>
          <a:p>
            <a:fld id="{A6A9FE81-D772-4EDA-B5C5-4264E0DD6AD5}" type="slidenum">
              <a:rPr lang="en-US" smtClean="0"/>
              <a:t>‹#›</a:t>
            </a:fld>
            <a:endParaRPr lang="en-US"/>
          </a:p>
        </p:txBody>
      </p:sp>
    </p:spTree>
    <p:extLst>
      <p:ext uri="{BB962C8B-B14F-4D97-AF65-F5344CB8AC3E}">
        <p14:creationId xmlns:p14="http://schemas.microsoft.com/office/powerpoint/2010/main" val="347246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Doors">
    <p:spTree>
      <p:nvGrpSpPr>
        <p:cNvPr id="1" name=""/>
        <p:cNvGrpSpPr/>
        <p:nvPr/>
      </p:nvGrpSpPr>
      <p:grpSpPr>
        <a:xfrm>
          <a:off x="0" y="0"/>
          <a:ext cx="0" cy="0"/>
          <a:chOff x="0" y="0"/>
          <a:chExt cx="0" cy="0"/>
        </a:xfrm>
      </p:grpSpPr>
      <p:pic>
        <p:nvPicPr>
          <p:cNvPr id="8194" name="Picture 2" descr="C:\Users\hh00419027.USER\Dropbox (Sales Enablement)\Brand Refresh\Illustrations\Doors_Transpar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59656" y="4395437"/>
            <a:ext cx="1900372" cy="74807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sp>
        <p:nvSpPr>
          <p:cNvPr id="4"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bwMode="auto">
          <a:xfrm flipV="1">
            <a:off x="2286000" y="853678"/>
            <a:ext cx="4572000" cy="0"/>
          </a:xfrm>
          <a:prstGeom prst="line">
            <a:avLst/>
          </a:prstGeom>
          <a:blipFill dpi="0" rotWithShape="0">
            <a:blip r:embed="rId3"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7" name="Picture 3" descr="C:\Users\hh00419027.USER\Dropbox (Sales Enablement)\Brand Refresh\Illustrations\Alorica_LogoTagline_Blu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1267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Balloons">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8"/>
            <a:ext cx="8229600" cy="857250"/>
          </a:xfrm>
          <a:prstGeom prst="rect">
            <a:avLst/>
          </a:prstGeom>
        </p:spPr>
        <p:txBody>
          <a:bodyPr vert="horz" lIns="38396" tIns="19200" rIns="38396" bIns="19200"/>
          <a:lstStyle>
            <a:lvl1pPr>
              <a:defRPr sz="4200" b="0" i="0" spc="0">
                <a:solidFill>
                  <a:schemeClr val="accent2"/>
                </a:solidFill>
                <a:latin typeface="Arial Narrow" pitchFamily="34" charset="0"/>
                <a:ea typeface="Segoe UI" pitchFamily="34" charset="0"/>
                <a:cs typeface="Segoe UI" pitchFamily="34" charset="0"/>
              </a:defRPr>
            </a:lvl1pPr>
          </a:lstStyle>
          <a:p>
            <a:r>
              <a:rPr lang="en-US" dirty="0"/>
              <a:t>Click to edit Master title style</a:t>
            </a:r>
          </a:p>
        </p:txBody>
      </p:sp>
      <p:cxnSp>
        <p:nvCxnSpPr>
          <p:cNvPr id="6" name="Straight Connector 5"/>
          <p:cNvCxnSpPr/>
          <p:nvPr userDrawn="1"/>
        </p:nvCxnSpPr>
        <p:spPr bwMode="auto">
          <a:xfrm flipV="1">
            <a:off x="2286000" y="853678"/>
            <a:ext cx="4572000" cy="0"/>
          </a:xfrm>
          <a:prstGeom prst="line">
            <a:avLst/>
          </a:prstGeom>
          <a:blipFill dpi="0" rotWithShape="0">
            <a:blip r:embed="rId2" cstate="print"/>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Slide Number Placeholder 5"/>
          <p:cNvSpPr txBox="1">
            <a:spLocks/>
          </p:cNvSpPr>
          <p:nvPr userDrawn="1"/>
        </p:nvSpPr>
        <p:spPr>
          <a:xfrm>
            <a:off x="3602420" y="4876489"/>
            <a:ext cx="1939636" cy="241627"/>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dirty="0">
              <a:solidFill>
                <a:srgbClr val="58595B"/>
              </a:solidFill>
              <a:latin typeface="Calibri" pitchFamily="34" charset="0"/>
              <a:ea typeface="Segoe UI" pitchFamily="34" charset="0"/>
              <a:cs typeface="Calibri" pitchFamily="34" charset="0"/>
              <a:sym typeface="Gill Sans" pitchFamily="-84" charset="0"/>
            </a:endParaRPr>
          </a:p>
        </p:txBody>
      </p:sp>
      <p:pic>
        <p:nvPicPr>
          <p:cNvPr id="8" name="Picture 3" descr="C:\Users\hh00419027.USER\Dropbox (Sales Enablement)\Brand Refresh\Illustrations\Alorica_LogoTagline_Blu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41021" y="4665213"/>
            <a:ext cx="1326930" cy="39536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hh00419027.USER\Dropbox (Sales Enablement)\Brand Refresh\Illustrations\Ballons_Transparent.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flipH="1">
            <a:off x="26193" y="4061380"/>
            <a:ext cx="850106" cy="10821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200" y="1200151"/>
            <a:ext cx="8229600" cy="3394472"/>
          </a:xfrm>
          <a:prstGeom prst="rect">
            <a:avLst/>
          </a:prstGeom>
        </p:spPr>
        <p:txBody>
          <a:bodyPr vert="horz" lIns="38396" tIns="19200" rIns="38396" bIns="19200"/>
          <a:lstStyle>
            <a:lvl1pPr marL="468623"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1pPr>
            <a:lvl2pPr marL="655218" indent="-334731">
              <a:spcBef>
                <a:spcPts val="600"/>
              </a:spcBef>
              <a:buSzPct val="100000"/>
              <a:buFont typeface="Calibri" pitchFamily="34" charset="0"/>
              <a:buChar char="-"/>
              <a:defRPr sz="2000" b="0" i="0">
                <a:solidFill>
                  <a:schemeClr val="tx1"/>
                </a:solidFill>
                <a:latin typeface="Calibri" pitchFamily="34" charset="0"/>
                <a:ea typeface="Segoe UI" pitchFamily="34" charset="0"/>
                <a:cs typeface="Calibri" pitchFamily="34" charset="0"/>
              </a:defRPr>
            </a:lvl2pPr>
            <a:lvl3pPr marL="841812"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3pPr>
            <a:lvl4pPr marL="1028405" indent="-334731">
              <a:spcBef>
                <a:spcPts val="600"/>
              </a:spcBef>
              <a:buSzPct val="90000"/>
              <a:buFont typeface="Calibri" pitchFamily="34" charset="0"/>
              <a:buChar char="-"/>
              <a:defRPr sz="2000" b="0" i="0">
                <a:solidFill>
                  <a:schemeClr val="tx1"/>
                </a:solidFill>
                <a:latin typeface="Calibri" pitchFamily="34" charset="0"/>
                <a:ea typeface="Segoe UI" pitchFamily="34" charset="0"/>
                <a:cs typeface="Calibri" pitchFamily="34" charset="0"/>
              </a:defRPr>
            </a:lvl4pPr>
            <a:lvl5pPr marL="1214999" indent="-334731">
              <a:spcBef>
                <a:spcPts val="600"/>
              </a:spcBef>
              <a:buSzPct val="100000"/>
              <a:buFont typeface="Arial" pitchFamily="34" charset="0"/>
              <a:buChar char="•"/>
              <a:defRPr sz="2000" b="0" i="0">
                <a:solidFill>
                  <a:schemeClr val="tx1"/>
                </a:solidFill>
                <a:latin typeface="Calibri" pitchFamily="34" charset="0"/>
                <a:ea typeface="Segoe U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2073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9.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slideLayout" Target="../slideLayouts/slideLayout70.xml"/><Relationship Id="rId50" Type="http://schemas.openxmlformats.org/officeDocument/2006/relationships/slideLayout" Target="../slideLayouts/slideLayout73.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slideLayout" Target="../slideLayouts/slideLayout69.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slideLayout" Target="../slideLayouts/slideLayout68.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slideLayout" Target="../slideLayouts/slideLayout7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slideLayout" Target="../slideLayouts/slideLayout71.xml"/><Relationship Id="rId8" Type="http://schemas.openxmlformats.org/officeDocument/2006/relationships/slideLayout" Target="../slideLayouts/slideLayout31.xml"/><Relationship Id="rId5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83520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Lst>
  <p:transition/>
  <p:hf hdr="0" ftr="0" dt="0"/>
  <p:txStyles>
    <p:titleStyle>
      <a:lvl1pPr algn="ctr" rtl="0" eaLnBrk="1" fontAlgn="base" hangingPunct="1">
        <a:spcBef>
          <a:spcPct val="0"/>
        </a:spcBef>
        <a:spcAft>
          <a:spcPct val="0"/>
        </a:spcAft>
        <a:defRPr sz="4800">
          <a:solidFill>
            <a:schemeClr val="tx1"/>
          </a:solidFill>
          <a:latin typeface="+mj-lt"/>
          <a:ea typeface="+mj-ea"/>
          <a:cs typeface="+mj-cs"/>
          <a:sym typeface="Gill Sans" pitchFamily="-84" charset="0"/>
        </a:defRPr>
      </a:lvl1pPr>
      <a:lvl2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2pPr>
      <a:lvl3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3pPr>
      <a:lvl4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4pPr>
      <a:lvl5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5pPr>
      <a:lvl6pPr marL="191976"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6pPr>
      <a:lvl7pPr marL="383950"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7pPr>
      <a:lvl8pPr marL="575924"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8pPr>
      <a:lvl9pPr marL="767899"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9pPr>
    </p:titleStyle>
    <p:bodyStyle>
      <a:lvl1pPr marL="468623" indent="-334731"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1pPr>
      <a:lvl2pPr marL="655218" indent="-334731"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2pPr>
      <a:lvl3pPr marL="841812" indent="-334731"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3pPr>
      <a:lvl4pPr marL="1028405" indent="-334731"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4pPr>
      <a:lvl5pPr marL="1214999" indent="-334731" algn="l" rtl="0" eaLnBrk="1" fontAlgn="base" hangingPunct="1">
        <a:spcBef>
          <a:spcPts val="2188"/>
        </a:spcBef>
        <a:spcAft>
          <a:spcPct val="0"/>
        </a:spcAft>
        <a:buSzPct val="171000"/>
        <a:buFont typeface="Gill Sans" pitchFamily="-84" charset="0"/>
        <a:buChar char="•"/>
        <a:defRPr sz="2300">
          <a:solidFill>
            <a:schemeClr val="tx1"/>
          </a:solidFill>
          <a:latin typeface="+mn-lt"/>
          <a:ea typeface="+mn-ea"/>
          <a:cs typeface="+mn-cs"/>
          <a:sym typeface="Gill Sans" pitchFamily="-84" charset="0"/>
        </a:defRPr>
      </a:lvl5pPr>
      <a:lvl6pPr marL="1407815" indent="-335957"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6pPr>
      <a:lvl7pPr marL="1599792" indent="-335957"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7pPr>
      <a:lvl8pPr marL="1791765" indent="-335957"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8pPr>
      <a:lvl9pPr marL="1983740" indent="-335957"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9pPr>
    </p:bodyStyle>
    <p:otherStyle>
      <a:defPPr>
        <a:defRPr lang="en-US"/>
      </a:defPPr>
      <a:lvl1pPr marL="0" algn="l" defTabSz="191976" rtl="0" eaLnBrk="1" latinLnBrk="0" hangingPunct="1">
        <a:defRPr sz="700" kern="1200">
          <a:solidFill>
            <a:schemeClr val="tx1"/>
          </a:solidFill>
          <a:latin typeface="+mn-lt"/>
          <a:ea typeface="+mn-ea"/>
          <a:cs typeface="+mn-cs"/>
        </a:defRPr>
      </a:lvl1pPr>
      <a:lvl2pPr marL="191976" algn="l" defTabSz="191976" rtl="0" eaLnBrk="1" latinLnBrk="0" hangingPunct="1">
        <a:defRPr sz="700" kern="1200">
          <a:solidFill>
            <a:schemeClr val="tx1"/>
          </a:solidFill>
          <a:latin typeface="+mn-lt"/>
          <a:ea typeface="+mn-ea"/>
          <a:cs typeface="+mn-cs"/>
        </a:defRPr>
      </a:lvl2pPr>
      <a:lvl3pPr marL="383950" algn="l" defTabSz="191976" rtl="0" eaLnBrk="1" latinLnBrk="0" hangingPunct="1">
        <a:defRPr sz="700" kern="1200">
          <a:solidFill>
            <a:schemeClr val="tx1"/>
          </a:solidFill>
          <a:latin typeface="+mn-lt"/>
          <a:ea typeface="+mn-ea"/>
          <a:cs typeface="+mn-cs"/>
        </a:defRPr>
      </a:lvl3pPr>
      <a:lvl4pPr marL="575924" algn="l" defTabSz="191976" rtl="0" eaLnBrk="1" latinLnBrk="0" hangingPunct="1">
        <a:defRPr sz="700" kern="1200">
          <a:solidFill>
            <a:schemeClr val="tx1"/>
          </a:solidFill>
          <a:latin typeface="+mn-lt"/>
          <a:ea typeface="+mn-ea"/>
          <a:cs typeface="+mn-cs"/>
        </a:defRPr>
      </a:lvl4pPr>
      <a:lvl5pPr marL="767899" algn="l" defTabSz="191976" rtl="0" eaLnBrk="1" latinLnBrk="0" hangingPunct="1">
        <a:defRPr sz="700" kern="1200">
          <a:solidFill>
            <a:schemeClr val="tx1"/>
          </a:solidFill>
          <a:latin typeface="+mn-lt"/>
          <a:ea typeface="+mn-ea"/>
          <a:cs typeface="+mn-cs"/>
        </a:defRPr>
      </a:lvl5pPr>
      <a:lvl6pPr marL="959875" algn="l" defTabSz="191976" rtl="0" eaLnBrk="1" latinLnBrk="0" hangingPunct="1">
        <a:defRPr sz="700" kern="1200">
          <a:solidFill>
            <a:schemeClr val="tx1"/>
          </a:solidFill>
          <a:latin typeface="+mn-lt"/>
          <a:ea typeface="+mn-ea"/>
          <a:cs typeface="+mn-cs"/>
        </a:defRPr>
      </a:lvl6pPr>
      <a:lvl7pPr marL="1151851" algn="l" defTabSz="191976" rtl="0" eaLnBrk="1" latinLnBrk="0" hangingPunct="1">
        <a:defRPr sz="700" kern="1200">
          <a:solidFill>
            <a:schemeClr val="tx1"/>
          </a:solidFill>
          <a:latin typeface="+mn-lt"/>
          <a:ea typeface="+mn-ea"/>
          <a:cs typeface="+mn-cs"/>
        </a:defRPr>
      </a:lvl7pPr>
      <a:lvl8pPr marL="1343824" algn="l" defTabSz="191976" rtl="0" eaLnBrk="1" latinLnBrk="0" hangingPunct="1">
        <a:defRPr sz="700" kern="1200">
          <a:solidFill>
            <a:schemeClr val="tx1"/>
          </a:solidFill>
          <a:latin typeface="+mn-lt"/>
          <a:ea typeface="+mn-ea"/>
          <a:cs typeface="+mn-cs"/>
        </a:defRPr>
      </a:lvl8pPr>
      <a:lvl9pPr marL="1535799" algn="l" defTabSz="191976"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C:\Users\hh00419027.USER\Dropbox (Sales Enablement)\Brand Refresh\Illustrations\Alorica_LogoTagline_Blue.png"/>
          <p:cNvPicPr>
            <a:picLocks noChangeAspect="1" noChangeArrowheads="1"/>
          </p:cNvPicPr>
          <p:nvPr userDrawn="1"/>
        </p:nvPicPr>
        <p:blipFill rotWithShape="1">
          <a:blip r:embed="rId15" cstate="screen">
            <a:extLst>
              <a:ext uri="{28A0092B-C50C-407E-A947-70E740481C1C}">
                <a14:useLocalDpi xmlns:a14="http://schemas.microsoft.com/office/drawing/2010/main"/>
              </a:ext>
            </a:extLst>
          </a:blip>
          <a:srcRect/>
          <a:stretch/>
        </p:blipFill>
        <p:spPr bwMode="auto">
          <a:xfrm>
            <a:off x="7641021" y="4665204"/>
            <a:ext cx="1326930" cy="3028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Placeholder 7"/>
          <p:cNvSpPr>
            <a:spLocks noGrp="1"/>
          </p:cNvSpPr>
          <p:nvPr>
            <p:ph type="title"/>
          </p:nvPr>
        </p:nvSpPr>
        <p:spPr>
          <a:xfrm>
            <a:off x="457200" y="205979"/>
            <a:ext cx="8229600" cy="604158"/>
          </a:xfrm>
          <a:prstGeom prst="rect">
            <a:avLst/>
          </a:prstGeom>
        </p:spPr>
        <p:txBody>
          <a:bodyPr vert="horz" lIns="91424" tIns="45712" rIns="91424" bIns="45712" rtlCol="0" anchor="ctr">
            <a:noAutofit/>
          </a:bodyPr>
          <a:lstStyle/>
          <a:p>
            <a:r>
              <a:rPr lang="en-US" dirty="0"/>
              <a:t>Bullet points</a:t>
            </a:r>
          </a:p>
        </p:txBody>
      </p:sp>
      <p:cxnSp>
        <p:nvCxnSpPr>
          <p:cNvPr id="13" name="Straight Connector 12"/>
          <p:cNvCxnSpPr/>
          <p:nvPr userDrawn="1"/>
        </p:nvCxnSpPr>
        <p:spPr bwMode="auto">
          <a:xfrm flipV="1">
            <a:off x="2286000" y="810137"/>
            <a:ext cx="4572000" cy="0"/>
          </a:xfrm>
          <a:prstGeom prst="line">
            <a:avLst/>
          </a:prstGeom>
          <a:blipFill dpi="0" rotWithShape="0">
            <a:blip r:embed="rId16"/>
            <a:srcRect/>
            <a:tile tx="0" ty="0" sx="100000" sy="100000" flip="none" algn="tl"/>
          </a:blipFill>
          <a:ln w="25400" cap="rnd" cmpd="sng" algn="ctr">
            <a:solidFill>
              <a:schemeClr val="accent2"/>
            </a:solidFill>
            <a:prstDash val="sys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 Placeholder 16"/>
          <p:cNvSpPr>
            <a:spLocks noGrp="1"/>
          </p:cNvSpPr>
          <p:nvPr>
            <p:ph type="body" idx="1"/>
          </p:nvPr>
        </p:nvSpPr>
        <p:spPr>
          <a:xfrm>
            <a:off x="457200" y="1054290"/>
            <a:ext cx="8229600" cy="3610914"/>
          </a:xfrm>
          <a:prstGeom prst="rect">
            <a:avLst/>
          </a:prstGeom>
        </p:spPr>
        <p:txBody>
          <a:bodyPr vert="horz" lIns="91424" tIns="45712" rIns="91424" bIns="45712" rtlCol="0">
            <a:normAutofit/>
          </a:bodyPr>
          <a:lstStyle/>
          <a:p>
            <a:pPr lvl="0"/>
            <a:r>
              <a:rPr lang="en-US" dirty="0"/>
              <a:t>List your main points using this Alorica orange, 24 point, Calibri font</a:t>
            </a:r>
          </a:p>
          <a:p>
            <a:pPr lvl="1"/>
            <a:r>
              <a:rPr lang="en-US" dirty="0"/>
              <a:t>Supporting content goes here</a:t>
            </a:r>
          </a:p>
          <a:p>
            <a:pPr lvl="2"/>
            <a:r>
              <a:rPr lang="en-US" dirty="0"/>
              <a:t>This is the first bullet; Click “Increase List Level” button twice to reach this Alorica sanctioned orange bullet</a:t>
            </a:r>
          </a:p>
          <a:p>
            <a:pPr lvl="3"/>
            <a:r>
              <a:rPr lang="en-US" dirty="0"/>
              <a:t>This is the first sub-bullet</a:t>
            </a:r>
          </a:p>
          <a:p>
            <a:pPr lvl="4"/>
            <a:r>
              <a:rPr lang="en-US" dirty="0"/>
              <a:t>This second sub-bullet is the same size as the first</a:t>
            </a:r>
          </a:p>
          <a:p>
            <a:pPr lvl="5"/>
            <a:r>
              <a:rPr lang="en-US" dirty="0"/>
              <a:t>Keep the font size no smaller than 16 points</a:t>
            </a:r>
          </a:p>
          <a:p>
            <a:pPr lvl="6"/>
            <a:r>
              <a:rPr lang="en-US" dirty="0"/>
              <a:t>We’re serious – otherwise the text is not legible</a:t>
            </a:r>
          </a:p>
        </p:txBody>
      </p:sp>
      <p:sp>
        <p:nvSpPr>
          <p:cNvPr id="7" name="Slide Number Placeholder 5"/>
          <p:cNvSpPr txBox="1">
            <a:spLocks/>
          </p:cNvSpPr>
          <p:nvPr userDrawn="1"/>
        </p:nvSpPr>
        <p:spPr>
          <a:xfrm>
            <a:off x="3602420" y="4820025"/>
            <a:ext cx="1939636" cy="120814"/>
          </a:xfrm>
          <a:prstGeom prst="rect">
            <a:avLst/>
          </a:prstGeom>
        </p:spPr>
        <p:txBody>
          <a:bodyPr vert="horz" lIns="82046" tIns="41021" rIns="82046" bIns="41021" rtlCol="0" anchor="ctr"/>
          <a:lstStyle>
            <a:lvl1pPr algn="r">
              <a:defRPr sz="1100" b="0">
                <a:solidFill>
                  <a:srgbClr val="052B4F"/>
                </a:solidFill>
                <a:latin typeface="Open Sans Light" pitchFamily="34" charset="0"/>
                <a:ea typeface="Open Sans Light" pitchFamily="34" charset="0"/>
                <a:cs typeface="Open Sans Light" pitchFamily="34" charset="0"/>
              </a:defRPr>
            </a:lvl1pPr>
          </a:lstStyle>
          <a:p>
            <a:pPr algn="ctr" defTabSz="914248" fontAlgn="base">
              <a:spcBef>
                <a:spcPct val="0"/>
              </a:spcBef>
              <a:spcAft>
                <a:spcPct val="0"/>
              </a:spcAft>
              <a:defRPr/>
            </a:pPr>
            <a:fld id="{26EABC20-0584-C043-8D39-D732B8F35B14}" type="slidenum">
              <a:rPr lang="en-US" sz="1100" smtClean="0">
                <a:solidFill>
                  <a:srgbClr val="58595B"/>
                </a:solidFill>
                <a:latin typeface="Calibri" pitchFamily="34" charset="0"/>
                <a:ea typeface="Segoe UI" pitchFamily="34" charset="0"/>
                <a:cs typeface="Calibri" pitchFamily="34" charset="0"/>
                <a:sym typeface="Gill Sans" pitchFamily="-84" charset="0"/>
              </a:rPr>
              <a:pPr algn="ctr" defTabSz="914248" fontAlgn="base">
                <a:spcBef>
                  <a:spcPct val="0"/>
                </a:spcBef>
                <a:spcAft>
                  <a:spcPct val="0"/>
                </a:spcAft>
                <a:defRPr/>
              </a:pPr>
              <a:t>‹#›</a:t>
            </a:fld>
            <a:endParaRPr lang="en-US" sz="1100" dirty="0">
              <a:solidFill>
                <a:srgbClr val="58595B"/>
              </a:solidFill>
              <a:latin typeface="Calibri" pitchFamily="34" charset="0"/>
              <a:ea typeface="Segoe UI" pitchFamily="34" charset="0"/>
              <a:cs typeface="Calibri" pitchFamily="34" charset="0"/>
              <a:sym typeface="Gill Sans" pitchFamily="-84" charset="0"/>
            </a:endParaRPr>
          </a:p>
        </p:txBody>
      </p:sp>
    </p:spTree>
    <p:extLst>
      <p:ext uri="{BB962C8B-B14F-4D97-AF65-F5344CB8AC3E}">
        <p14:creationId xmlns:p14="http://schemas.microsoft.com/office/powerpoint/2010/main" val="704374615"/>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Lst>
  <p:transition/>
  <p:hf hdr="0" ftr="0" dt="0"/>
  <p:txStyles>
    <p:titleStyle>
      <a:lvl1pPr algn="ctr" rtl="0" eaLnBrk="1" fontAlgn="base" hangingPunct="1">
        <a:spcBef>
          <a:spcPct val="0"/>
        </a:spcBef>
        <a:spcAft>
          <a:spcPct val="0"/>
        </a:spcAft>
        <a:defRPr sz="4200">
          <a:solidFill>
            <a:schemeClr val="accent2"/>
          </a:solidFill>
          <a:latin typeface="+mj-lt"/>
          <a:ea typeface="+mj-ea"/>
          <a:cs typeface="+mj-cs"/>
          <a:sym typeface="Gill Sans" pitchFamily="-84" charset="0"/>
        </a:defRPr>
      </a:lvl1pPr>
      <a:lvl2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2pPr>
      <a:lvl3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3pPr>
      <a:lvl4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4pPr>
      <a:lvl5pPr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pitchFamily="-84" charset="0"/>
        </a:defRPr>
      </a:lvl5pPr>
      <a:lvl6pPr marL="191976"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6pPr>
      <a:lvl7pPr marL="383950"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7pPr>
      <a:lvl8pPr marL="575924"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8pPr>
      <a:lvl9pPr marL="767899" algn="ctr" rtl="0" eaLnBrk="1" fontAlgn="base" hangingPunct="1">
        <a:spcBef>
          <a:spcPct val="0"/>
        </a:spcBef>
        <a:spcAft>
          <a:spcPct val="0"/>
        </a:spcAft>
        <a:defRPr sz="4800">
          <a:solidFill>
            <a:schemeClr val="tx1"/>
          </a:solidFill>
          <a:latin typeface="Gill Sans" charset="0"/>
          <a:ea typeface="ヒラギノ角ゴ ProN W3" charset="0"/>
          <a:cs typeface="ヒラギノ角ゴ ProN W3" charset="0"/>
          <a:sym typeface="Gill Sans" charset="0"/>
        </a:defRPr>
      </a:lvl9pPr>
    </p:titleStyle>
    <p:bodyStyle>
      <a:lvl1pPr marL="0" indent="0" algn="l" rtl="0" eaLnBrk="1" fontAlgn="base" hangingPunct="1">
        <a:spcBef>
          <a:spcPts val="600"/>
        </a:spcBef>
        <a:spcAft>
          <a:spcPct val="0"/>
        </a:spcAft>
        <a:buSzPct val="171000"/>
        <a:buFontTx/>
        <a:buNone/>
        <a:defRPr sz="2400" baseline="0">
          <a:solidFill>
            <a:schemeClr val="accent1"/>
          </a:solidFill>
          <a:latin typeface="+mn-lt"/>
          <a:ea typeface="+mn-ea"/>
          <a:cs typeface="+mn-cs"/>
          <a:sym typeface="Gill Sans" pitchFamily="-84" charset="0"/>
        </a:defRPr>
      </a:lvl1pPr>
      <a:lvl2pPr marL="0" marR="0" indent="0" algn="l" defTabSz="914248" rtl="0" eaLnBrk="1" fontAlgn="base" latinLnBrk="0" hangingPunct="1">
        <a:lnSpc>
          <a:spcPct val="100000"/>
        </a:lnSpc>
        <a:spcBef>
          <a:spcPts val="0"/>
        </a:spcBef>
        <a:spcAft>
          <a:spcPct val="0"/>
        </a:spcAft>
        <a:buClr>
          <a:schemeClr val="accent1"/>
        </a:buClr>
        <a:buSzPct val="100000"/>
        <a:buFontTx/>
        <a:buNone/>
        <a:tabLst/>
        <a:defRPr sz="2000">
          <a:solidFill>
            <a:srgbClr val="58595B"/>
          </a:solidFill>
          <a:latin typeface="+mn-lt"/>
          <a:ea typeface="+mn-ea"/>
          <a:cs typeface="+mn-cs"/>
          <a:sym typeface="Gill Sans" pitchFamily="-84" charset="0"/>
        </a:defRPr>
      </a:lvl2pPr>
      <a:lvl3pPr marL="231737" indent="-231737" algn="l" rtl="0" eaLnBrk="1" fontAlgn="base" hangingPunct="1">
        <a:spcBef>
          <a:spcPts val="600"/>
        </a:spcBef>
        <a:spcAft>
          <a:spcPct val="0"/>
        </a:spcAft>
        <a:buClr>
          <a:schemeClr val="accent1"/>
        </a:buClr>
        <a:buSzPct val="100000"/>
        <a:buFont typeface="Gill Sans" pitchFamily="-84" charset="0"/>
        <a:buChar char="•"/>
        <a:defRPr sz="1800" baseline="0">
          <a:solidFill>
            <a:srgbClr val="58595B"/>
          </a:solidFill>
          <a:latin typeface="+mn-lt"/>
          <a:ea typeface="+mn-ea"/>
          <a:cs typeface="+mn-cs"/>
          <a:sym typeface="Gill Sans" pitchFamily="-84" charset="0"/>
        </a:defRPr>
      </a:lvl3pPr>
      <a:lvl4pPr marL="463474" indent="-231737" algn="l" rtl="0" eaLnBrk="1" fontAlgn="base" hangingPunct="1">
        <a:spcBef>
          <a:spcPts val="600"/>
        </a:spcBef>
        <a:spcAft>
          <a:spcPct val="0"/>
        </a:spcAft>
        <a:buClr>
          <a:schemeClr val="accent1"/>
        </a:buClr>
        <a:buSzPct val="100000"/>
        <a:buFont typeface="Calibri" panose="020F0502020204030204" pitchFamily="34" charset="0"/>
        <a:buChar char="-"/>
        <a:defRPr sz="1600">
          <a:solidFill>
            <a:srgbClr val="58595B"/>
          </a:solidFill>
          <a:latin typeface="+mn-lt"/>
          <a:ea typeface="+mn-ea"/>
          <a:cs typeface="+mn-cs"/>
          <a:sym typeface="Gill Sans" pitchFamily="-84" charset="0"/>
        </a:defRPr>
      </a:lvl4pPr>
      <a:lvl5pPr marL="682511" indent="-219039" algn="l" rtl="0" eaLnBrk="1" fontAlgn="base" hangingPunct="1">
        <a:spcBef>
          <a:spcPts val="600"/>
        </a:spcBef>
        <a:spcAft>
          <a:spcPct val="0"/>
        </a:spcAft>
        <a:buClr>
          <a:schemeClr val="accent1"/>
        </a:buClr>
        <a:buSzPct val="100000"/>
        <a:buFont typeface="Wingdings" panose="05000000000000000000" pitchFamily="2" charset="2"/>
        <a:buChar char="§"/>
        <a:defRPr sz="1600" baseline="0">
          <a:solidFill>
            <a:srgbClr val="58595B"/>
          </a:solidFill>
          <a:latin typeface="+mn-lt"/>
          <a:ea typeface="+mn-ea"/>
          <a:cs typeface="+mn-cs"/>
          <a:sym typeface="Gill Sans" pitchFamily="-84" charset="0"/>
        </a:defRPr>
      </a:lvl5pPr>
      <a:lvl6pPr marL="914248" indent="-231737" algn="l" rtl="0" eaLnBrk="1" fontAlgn="base" hangingPunct="1">
        <a:spcBef>
          <a:spcPts val="600"/>
        </a:spcBef>
        <a:spcAft>
          <a:spcPct val="0"/>
        </a:spcAft>
        <a:buClr>
          <a:schemeClr val="accent1"/>
        </a:buClr>
        <a:buSzPct val="100000"/>
        <a:buFont typeface="Courier New" panose="02070309020205020404" pitchFamily="49" charset="0"/>
        <a:buChar char="o"/>
        <a:defRPr sz="1600">
          <a:solidFill>
            <a:srgbClr val="58595B"/>
          </a:solidFill>
          <a:latin typeface="+mn-lt"/>
          <a:ea typeface="+mn-ea"/>
          <a:cs typeface="+mn-cs"/>
          <a:sym typeface="Gill Sans" charset="0"/>
        </a:defRPr>
      </a:lvl6pPr>
      <a:lvl7pPr marL="1145983" indent="-231737" algn="l" rtl="0" eaLnBrk="1" fontAlgn="base" hangingPunct="1">
        <a:spcBef>
          <a:spcPts val="600"/>
        </a:spcBef>
        <a:spcAft>
          <a:spcPct val="0"/>
        </a:spcAft>
        <a:buClr>
          <a:schemeClr val="accent1"/>
        </a:buClr>
        <a:buSzPct val="100000"/>
        <a:buFont typeface="Gill Sans" charset="0"/>
        <a:buChar char="•"/>
        <a:defRPr sz="1600">
          <a:solidFill>
            <a:srgbClr val="58595B"/>
          </a:solidFill>
          <a:latin typeface="+mn-lt"/>
          <a:ea typeface="+mn-ea"/>
          <a:cs typeface="+mn-cs"/>
          <a:sym typeface="Gill Sans" charset="0"/>
        </a:defRPr>
      </a:lvl7pPr>
      <a:lvl8pPr marL="1791765" indent="-335957"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8pPr>
      <a:lvl9pPr marL="1983740" indent="-335957" algn="l" rtl="0" eaLnBrk="1" fontAlgn="base" hangingPunct="1">
        <a:spcBef>
          <a:spcPts val="2184"/>
        </a:spcBef>
        <a:spcAft>
          <a:spcPct val="0"/>
        </a:spcAft>
        <a:buSzPct val="171000"/>
        <a:buFont typeface="Gill Sans" charset="0"/>
        <a:buChar char="•"/>
        <a:defRPr sz="2300">
          <a:solidFill>
            <a:schemeClr val="tx1"/>
          </a:solidFill>
          <a:latin typeface="+mn-lt"/>
          <a:ea typeface="+mn-ea"/>
          <a:cs typeface="+mn-cs"/>
          <a:sym typeface="Gill Sans" charset="0"/>
        </a:defRPr>
      </a:lvl9pPr>
    </p:bodyStyle>
    <p:otherStyle>
      <a:defPPr>
        <a:defRPr lang="en-US"/>
      </a:defPPr>
      <a:lvl1pPr marL="0" algn="l" defTabSz="191976" rtl="0" eaLnBrk="1" latinLnBrk="0" hangingPunct="1">
        <a:defRPr sz="700" kern="1200">
          <a:solidFill>
            <a:schemeClr val="tx1"/>
          </a:solidFill>
          <a:latin typeface="+mn-lt"/>
          <a:ea typeface="+mn-ea"/>
          <a:cs typeface="+mn-cs"/>
        </a:defRPr>
      </a:lvl1pPr>
      <a:lvl2pPr marL="191976" algn="l" defTabSz="191976" rtl="0" eaLnBrk="1" latinLnBrk="0" hangingPunct="1">
        <a:defRPr sz="700" kern="1200">
          <a:solidFill>
            <a:schemeClr val="tx1"/>
          </a:solidFill>
          <a:latin typeface="+mn-lt"/>
          <a:ea typeface="+mn-ea"/>
          <a:cs typeface="+mn-cs"/>
        </a:defRPr>
      </a:lvl2pPr>
      <a:lvl3pPr marL="383950" algn="l" defTabSz="191976" rtl="0" eaLnBrk="1" latinLnBrk="0" hangingPunct="1">
        <a:defRPr sz="700" kern="1200">
          <a:solidFill>
            <a:schemeClr val="tx1"/>
          </a:solidFill>
          <a:latin typeface="+mn-lt"/>
          <a:ea typeface="+mn-ea"/>
          <a:cs typeface="+mn-cs"/>
        </a:defRPr>
      </a:lvl3pPr>
      <a:lvl4pPr marL="575924" algn="l" defTabSz="191976" rtl="0" eaLnBrk="1" latinLnBrk="0" hangingPunct="1">
        <a:defRPr sz="700" kern="1200">
          <a:solidFill>
            <a:schemeClr val="tx1"/>
          </a:solidFill>
          <a:latin typeface="+mn-lt"/>
          <a:ea typeface="+mn-ea"/>
          <a:cs typeface="+mn-cs"/>
        </a:defRPr>
      </a:lvl4pPr>
      <a:lvl5pPr marL="767899" algn="l" defTabSz="191976" rtl="0" eaLnBrk="1" latinLnBrk="0" hangingPunct="1">
        <a:defRPr sz="700" kern="1200">
          <a:solidFill>
            <a:schemeClr val="tx1"/>
          </a:solidFill>
          <a:latin typeface="+mn-lt"/>
          <a:ea typeface="+mn-ea"/>
          <a:cs typeface="+mn-cs"/>
        </a:defRPr>
      </a:lvl5pPr>
      <a:lvl6pPr marL="959875" algn="l" defTabSz="191976" rtl="0" eaLnBrk="1" latinLnBrk="0" hangingPunct="1">
        <a:defRPr sz="700" kern="1200">
          <a:solidFill>
            <a:schemeClr val="tx1"/>
          </a:solidFill>
          <a:latin typeface="+mn-lt"/>
          <a:ea typeface="+mn-ea"/>
          <a:cs typeface="+mn-cs"/>
        </a:defRPr>
      </a:lvl6pPr>
      <a:lvl7pPr marL="1151851" algn="l" defTabSz="191976" rtl="0" eaLnBrk="1" latinLnBrk="0" hangingPunct="1">
        <a:defRPr sz="700" kern="1200">
          <a:solidFill>
            <a:schemeClr val="tx1"/>
          </a:solidFill>
          <a:latin typeface="+mn-lt"/>
          <a:ea typeface="+mn-ea"/>
          <a:cs typeface="+mn-cs"/>
        </a:defRPr>
      </a:lvl7pPr>
      <a:lvl8pPr marL="1343824" algn="l" defTabSz="191976" rtl="0" eaLnBrk="1" latinLnBrk="0" hangingPunct="1">
        <a:defRPr sz="700" kern="1200">
          <a:solidFill>
            <a:schemeClr val="tx1"/>
          </a:solidFill>
          <a:latin typeface="+mn-lt"/>
          <a:ea typeface="+mn-ea"/>
          <a:cs typeface="+mn-cs"/>
        </a:defRPr>
      </a:lvl8pPr>
      <a:lvl9pPr marL="1535799" algn="l" defTabSz="191976"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66774" y="4697263"/>
            <a:ext cx="220607" cy="168593"/>
          </a:xfrm>
          <a:prstGeom prst="rect">
            <a:avLst/>
          </a:prstGeom>
        </p:spPr>
        <p:txBody>
          <a:bodyPr vert="horz" lIns="0" tIns="0" rIns="0" bIns="0" rtlCol="0" anchor="t"/>
          <a:lstStyle>
            <a:lvl1pPr algn="l">
              <a:lnSpc>
                <a:spcPts val="1000"/>
              </a:lnSpc>
              <a:defRPr sz="800" b="0">
                <a:solidFill>
                  <a:schemeClr val="tx2"/>
                </a:solidFill>
              </a:defRPr>
            </a:lvl1p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000000"/>
                </a:solidFill>
                <a:effectLst/>
                <a:uLnTx/>
                <a:uFillTx/>
                <a:latin typeface="Calibri"/>
                <a:ea typeface="+mn-ea"/>
                <a:cs typeface="+mn-cs"/>
              </a:rPr>
              <a:t> </a:t>
            </a:r>
          </a:p>
        </p:txBody>
      </p:sp>
      <p:sp>
        <p:nvSpPr>
          <p:cNvPr id="2" name="Title Placeholder 1"/>
          <p:cNvSpPr>
            <a:spLocks noGrp="1"/>
          </p:cNvSpPr>
          <p:nvPr>
            <p:ph type="title"/>
          </p:nvPr>
        </p:nvSpPr>
        <p:spPr>
          <a:xfrm>
            <a:off x="368301" y="193100"/>
            <a:ext cx="8410574" cy="690129"/>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8301" y="1007920"/>
            <a:ext cx="8410574" cy="3448592"/>
          </a:xfrm>
          <a:prstGeom prst="rect">
            <a:avLst/>
          </a:prstGeom>
        </p:spPr>
        <p:txBody>
          <a:bodyPr vert="horz" lIns="0" tIns="0" rIns="0" bIns="0" rtlCol="0">
            <a:no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Tree>
    <p:extLst>
      <p:ext uri="{BB962C8B-B14F-4D97-AF65-F5344CB8AC3E}">
        <p14:creationId xmlns:p14="http://schemas.microsoft.com/office/powerpoint/2010/main" val="1355796484"/>
      </p:ext>
    </p:extLst>
  </p:cSld>
  <p:clrMap bg1="lt1" tx1="dk1" bg2="lt2" tx2="dk2" accent1="accent1" accent2="accent2" accent3="accent3" accent4="accent4" accent5="accent5" accent6="accent6" hlink="hlink" folHlink="folHlink"/>
  <p:sldLayoutIdLst>
    <p:sldLayoutId id="2147484995" r:id="rId1"/>
    <p:sldLayoutId id="2147484996" r:id="rId2"/>
    <p:sldLayoutId id="2147484997" r:id="rId3"/>
    <p:sldLayoutId id="2147484998" r:id="rId4"/>
    <p:sldLayoutId id="2147484999" r:id="rId5"/>
    <p:sldLayoutId id="2147485000" r:id="rId6"/>
    <p:sldLayoutId id="2147485001" r:id="rId7"/>
    <p:sldLayoutId id="2147485002" r:id="rId8"/>
    <p:sldLayoutId id="2147485003" r:id="rId9"/>
    <p:sldLayoutId id="2147485004" r:id="rId10"/>
    <p:sldLayoutId id="2147485005" r:id="rId11"/>
    <p:sldLayoutId id="2147485006" r:id="rId12"/>
    <p:sldLayoutId id="2147485007" r:id="rId13"/>
    <p:sldLayoutId id="2147485008" r:id="rId14"/>
    <p:sldLayoutId id="2147485009" r:id="rId15"/>
    <p:sldLayoutId id="2147485010" r:id="rId16"/>
    <p:sldLayoutId id="2147485011" r:id="rId17"/>
    <p:sldLayoutId id="2147485012" r:id="rId18"/>
    <p:sldLayoutId id="2147485013" r:id="rId19"/>
    <p:sldLayoutId id="2147485014" r:id="rId20"/>
    <p:sldLayoutId id="2147485015" r:id="rId21"/>
    <p:sldLayoutId id="2147485016" r:id="rId22"/>
    <p:sldLayoutId id="2147485017" r:id="rId23"/>
    <p:sldLayoutId id="2147485018" r:id="rId24"/>
    <p:sldLayoutId id="2147485019" r:id="rId25"/>
    <p:sldLayoutId id="2147485020" r:id="rId26"/>
    <p:sldLayoutId id="2147485021" r:id="rId27"/>
    <p:sldLayoutId id="2147485022" r:id="rId28"/>
    <p:sldLayoutId id="2147485023" r:id="rId29"/>
    <p:sldLayoutId id="2147485024" r:id="rId30"/>
    <p:sldLayoutId id="2147485025" r:id="rId31"/>
    <p:sldLayoutId id="2147485026" r:id="rId32"/>
    <p:sldLayoutId id="2147485027" r:id="rId33"/>
    <p:sldLayoutId id="2147485028" r:id="rId34"/>
    <p:sldLayoutId id="2147485029" r:id="rId35"/>
    <p:sldLayoutId id="2147485030" r:id="rId36"/>
    <p:sldLayoutId id="2147485031" r:id="rId37"/>
    <p:sldLayoutId id="2147485032" r:id="rId38"/>
    <p:sldLayoutId id="2147485033" r:id="rId39"/>
    <p:sldLayoutId id="2147485034" r:id="rId40"/>
    <p:sldLayoutId id="2147485035" r:id="rId41"/>
    <p:sldLayoutId id="2147485036" r:id="rId42"/>
    <p:sldLayoutId id="2147485037" r:id="rId43"/>
    <p:sldLayoutId id="2147485038" r:id="rId44"/>
    <p:sldLayoutId id="2147485039" r:id="rId45"/>
    <p:sldLayoutId id="2147485040" r:id="rId46"/>
    <p:sldLayoutId id="2147485041" r:id="rId47"/>
    <p:sldLayoutId id="2147485042" r:id="rId48"/>
    <p:sldLayoutId id="2147485044" r:id="rId49"/>
    <p:sldLayoutId id="2147485045" r:id="rId50"/>
  </p:sldLayoutIdLst>
  <p:hf hdr="0" dt="0"/>
  <p:txStyles>
    <p:titleStyle>
      <a:lvl1pPr algn="l" defTabSz="457002" rtl="0" eaLnBrk="1" latinLnBrk="0" hangingPunct="1">
        <a:lnSpc>
          <a:spcPct val="82000"/>
        </a:lnSpc>
        <a:spcBef>
          <a:spcPct val="0"/>
        </a:spcBef>
        <a:spcAft>
          <a:spcPts val="800"/>
        </a:spcAft>
        <a:buNone/>
        <a:defRPr sz="3600" kern="1200">
          <a:solidFill>
            <a:schemeClr val="tx2"/>
          </a:solidFill>
          <a:latin typeface="+mj-lt"/>
          <a:ea typeface="+mj-ea"/>
          <a:cs typeface="+mj-cs"/>
        </a:defRPr>
      </a:lvl1pPr>
    </p:titleStyle>
    <p:bodyStyle>
      <a:lvl1pPr marL="0" indent="0" algn="l" defTabSz="457002" rtl="0" eaLnBrk="1" latinLnBrk="0" hangingPunct="1">
        <a:lnSpc>
          <a:spcPct val="90000"/>
        </a:lnSpc>
        <a:spcBef>
          <a:spcPts val="0"/>
        </a:spcBef>
        <a:spcAft>
          <a:spcPts val="600"/>
        </a:spcAft>
        <a:buClr>
          <a:schemeClr val="tx1"/>
        </a:buClr>
        <a:buFont typeface="Arial"/>
        <a:buNone/>
        <a:defRPr sz="2800" kern="1200">
          <a:solidFill>
            <a:schemeClr val="tx1"/>
          </a:solidFill>
          <a:latin typeface="+mn-lt"/>
          <a:ea typeface="+mn-ea"/>
          <a:cs typeface="+mn-cs"/>
        </a:defRPr>
      </a:lvl1pPr>
      <a:lvl2pPr marL="0" indent="0" algn="l" defTabSz="457002" rtl="0" eaLnBrk="1" latinLnBrk="0" hangingPunct="1">
        <a:lnSpc>
          <a:spcPct val="90000"/>
        </a:lnSpc>
        <a:spcBef>
          <a:spcPts val="0"/>
        </a:spcBef>
        <a:spcAft>
          <a:spcPts val="600"/>
        </a:spcAft>
        <a:buClr>
          <a:schemeClr val="tx2"/>
        </a:buClr>
        <a:buFontTx/>
        <a:buNone/>
        <a:defRPr sz="2400" kern="1200" baseline="0">
          <a:solidFill>
            <a:schemeClr val="tx2"/>
          </a:solidFill>
          <a:latin typeface="+mn-lt"/>
          <a:ea typeface="+mn-ea"/>
          <a:cs typeface="+mn-cs"/>
        </a:defRPr>
      </a:lvl2pPr>
      <a:lvl3pPr marL="228501" indent="-228501" algn="l" defTabSz="457002" rtl="0" eaLnBrk="1" latinLnBrk="0" hangingPunct="1">
        <a:lnSpc>
          <a:spcPct val="90000"/>
        </a:lnSpc>
        <a:spcBef>
          <a:spcPts val="0"/>
        </a:spcBef>
        <a:spcAft>
          <a:spcPts val="600"/>
        </a:spcAft>
        <a:buClr>
          <a:schemeClr val="tx2"/>
        </a:buClr>
        <a:buFont typeface="Lucida Grande"/>
        <a:buChar char="–"/>
        <a:defRPr sz="1800" kern="1200" baseline="0">
          <a:solidFill>
            <a:schemeClr val="tx2"/>
          </a:solidFill>
          <a:latin typeface="+mn-lt"/>
          <a:ea typeface="+mn-ea"/>
          <a:cs typeface="+mn-cs"/>
        </a:defRPr>
      </a:lvl3pPr>
      <a:lvl4pPr marL="457002" indent="-231677" algn="l" defTabSz="457002" rtl="0" eaLnBrk="1" latinLnBrk="0" hangingPunct="1">
        <a:lnSpc>
          <a:spcPct val="90000"/>
        </a:lnSpc>
        <a:spcBef>
          <a:spcPts val="0"/>
        </a:spcBef>
        <a:spcAft>
          <a:spcPts val="600"/>
        </a:spcAft>
        <a:buClr>
          <a:schemeClr val="tx2"/>
        </a:buClr>
        <a:buFont typeface="Arial"/>
        <a:buChar char="•"/>
        <a:defRPr sz="1800" kern="1200">
          <a:solidFill>
            <a:schemeClr val="tx2"/>
          </a:solidFill>
          <a:latin typeface="+mn-lt"/>
          <a:ea typeface="+mn-ea"/>
          <a:cs typeface="+mn-cs"/>
        </a:defRPr>
      </a:lvl4pPr>
      <a:lvl5pPr marL="685502" indent="-228501" algn="l" defTabSz="457002" rtl="0" eaLnBrk="1" latinLnBrk="0" hangingPunct="1">
        <a:lnSpc>
          <a:spcPct val="90000"/>
        </a:lnSpc>
        <a:spcBef>
          <a:spcPts val="0"/>
        </a:spcBef>
        <a:spcAft>
          <a:spcPts val="600"/>
        </a:spcAft>
        <a:buClr>
          <a:schemeClr val="tx2"/>
        </a:buClr>
        <a:buFont typeface="Lucida Grande"/>
        <a:buChar char="–"/>
        <a:defRPr sz="1800" kern="1200">
          <a:solidFill>
            <a:schemeClr val="tx2"/>
          </a:solidFill>
          <a:latin typeface="+mn-lt"/>
          <a:ea typeface="+mn-ea"/>
          <a:cs typeface="+mn-cs"/>
        </a:defRPr>
      </a:lvl5pPr>
      <a:lvl6pPr marL="917178" indent="-228501" algn="l" defTabSz="457002" rtl="0" eaLnBrk="1" latinLnBrk="0" hangingPunct="1">
        <a:lnSpc>
          <a:spcPct val="90000"/>
        </a:lnSpc>
        <a:spcBef>
          <a:spcPts val="0"/>
        </a:spcBef>
        <a:spcAft>
          <a:spcPts val="600"/>
        </a:spcAft>
        <a:buClr>
          <a:schemeClr val="tx2"/>
        </a:buClr>
        <a:buFont typeface="Lucida Grande"/>
        <a:buChar char="»"/>
        <a:defRPr sz="1800" kern="1200" baseline="0">
          <a:solidFill>
            <a:schemeClr val="tx2"/>
          </a:solidFill>
          <a:latin typeface="+mn-lt"/>
          <a:ea typeface="+mn-ea"/>
          <a:cs typeface="+mn-cs"/>
        </a:defRPr>
      </a:lvl6pPr>
      <a:lvl7pPr marL="1142504" indent="-225329" algn="l" defTabSz="457002" rtl="0" eaLnBrk="1" latinLnBrk="0" hangingPunct="1">
        <a:lnSpc>
          <a:spcPct val="90000"/>
        </a:lnSpc>
        <a:spcBef>
          <a:spcPts val="0"/>
        </a:spcBef>
        <a:spcAft>
          <a:spcPts val="600"/>
        </a:spcAft>
        <a:buClr>
          <a:schemeClr val="tx2"/>
        </a:buClr>
        <a:buFont typeface="Arial"/>
        <a:buChar char="•"/>
        <a:defRPr sz="1800" kern="1200">
          <a:solidFill>
            <a:schemeClr val="tx2"/>
          </a:solidFill>
          <a:latin typeface="+mn-lt"/>
          <a:ea typeface="+mn-ea"/>
          <a:cs typeface="+mn-cs"/>
        </a:defRPr>
      </a:lvl7pPr>
      <a:lvl8pPr marL="3427512" indent="-228501" algn="l" defTabSz="457002" rtl="0" eaLnBrk="1" latinLnBrk="0" hangingPunct="1">
        <a:spcBef>
          <a:spcPct val="20000"/>
        </a:spcBef>
        <a:buFont typeface="Arial"/>
        <a:buChar char="•"/>
        <a:defRPr sz="2000" kern="1200">
          <a:solidFill>
            <a:schemeClr val="tx1"/>
          </a:solidFill>
          <a:latin typeface="+mn-lt"/>
          <a:ea typeface="+mn-ea"/>
          <a:cs typeface="+mn-cs"/>
        </a:defRPr>
      </a:lvl8pPr>
      <a:lvl9pPr marL="3884514" indent="-228501" algn="l" defTabSz="45700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02" rtl="0" eaLnBrk="1" latinLnBrk="0" hangingPunct="1">
        <a:defRPr sz="1800" kern="1200">
          <a:solidFill>
            <a:schemeClr val="tx1"/>
          </a:solidFill>
          <a:latin typeface="+mn-lt"/>
          <a:ea typeface="+mn-ea"/>
          <a:cs typeface="+mn-cs"/>
        </a:defRPr>
      </a:lvl1pPr>
      <a:lvl2pPr marL="457002" algn="l" defTabSz="457002" rtl="0" eaLnBrk="1" latinLnBrk="0" hangingPunct="1">
        <a:defRPr sz="1800" kern="1200">
          <a:solidFill>
            <a:schemeClr val="tx1"/>
          </a:solidFill>
          <a:latin typeface="+mn-lt"/>
          <a:ea typeface="+mn-ea"/>
          <a:cs typeface="+mn-cs"/>
        </a:defRPr>
      </a:lvl2pPr>
      <a:lvl3pPr marL="914003" algn="l" defTabSz="457002" rtl="0" eaLnBrk="1" latinLnBrk="0" hangingPunct="1">
        <a:defRPr sz="1800" kern="1200">
          <a:solidFill>
            <a:schemeClr val="tx1"/>
          </a:solidFill>
          <a:latin typeface="+mn-lt"/>
          <a:ea typeface="+mn-ea"/>
          <a:cs typeface="+mn-cs"/>
        </a:defRPr>
      </a:lvl3pPr>
      <a:lvl4pPr marL="1371005" algn="l" defTabSz="457002" rtl="0" eaLnBrk="1" latinLnBrk="0" hangingPunct="1">
        <a:defRPr sz="1800" kern="1200">
          <a:solidFill>
            <a:schemeClr val="tx1"/>
          </a:solidFill>
          <a:latin typeface="+mn-lt"/>
          <a:ea typeface="+mn-ea"/>
          <a:cs typeface="+mn-cs"/>
        </a:defRPr>
      </a:lvl4pPr>
      <a:lvl5pPr marL="1828006" algn="l" defTabSz="457002" rtl="0" eaLnBrk="1" latinLnBrk="0" hangingPunct="1">
        <a:defRPr sz="1800" kern="1200">
          <a:solidFill>
            <a:schemeClr val="tx1"/>
          </a:solidFill>
          <a:latin typeface="+mn-lt"/>
          <a:ea typeface="+mn-ea"/>
          <a:cs typeface="+mn-cs"/>
        </a:defRPr>
      </a:lvl5pPr>
      <a:lvl6pPr marL="2285006" algn="l" defTabSz="457002" rtl="0" eaLnBrk="1" latinLnBrk="0" hangingPunct="1">
        <a:defRPr sz="1800" kern="1200">
          <a:solidFill>
            <a:schemeClr val="tx1"/>
          </a:solidFill>
          <a:latin typeface="+mn-lt"/>
          <a:ea typeface="+mn-ea"/>
          <a:cs typeface="+mn-cs"/>
        </a:defRPr>
      </a:lvl6pPr>
      <a:lvl7pPr marL="2742011" algn="l" defTabSz="457002" rtl="0" eaLnBrk="1" latinLnBrk="0" hangingPunct="1">
        <a:defRPr sz="1800" kern="1200">
          <a:solidFill>
            <a:schemeClr val="tx1"/>
          </a:solidFill>
          <a:latin typeface="+mn-lt"/>
          <a:ea typeface="+mn-ea"/>
          <a:cs typeface="+mn-cs"/>
        </a:defRPr>
      </a:lvl7pPr>
      <a:lvl8pPr marL="3199011" algn="l" defTabSz="457002" rtl="0" eaLnBrk="1" latinLnBrk="0" hangingPunct="1">
        <a:defRPr sz="1800" kern="1200">
          <a:solidFill>
            <a:schemeClr val="tx1"/>
          </a:solidFill>
          <a:latin typeface="+mn-lt"/>
          <a:ea typeface="+mn-ea"/>
          <a:cs typeface="+mn-cs"/>
        </a:defRPr>
      </a:lvl8pPr>
      <a:lvl9pPr marL="3656011" algn="l" defTabSz="45700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p15:clr>
            <a:srgbClr val="F26B43"/>
          </p15:clr>
        </p15:guide>
        <p15:guide id="2" pos="2880">
          <p15:clr>
            <a:srgbClr val="F26B43"/>
          </p15:clr>
        </p15:guide>
        <p15:guide id="3" orient="horz" pos="473">
          <p15:clr>
            <a:srgbClr val="F26B43"/>
          </p15:clr>
        </p15:guide>
        <p15:guide id="4" orient="horz" pos="743">
          <p15:clr>
            <a:srgbClr val="F26B43"/>
          </p15:clr>
        </p15:guide>
        <p15:guide id="5" orient="horz" pos="3696">
          <p15:clr>
            <a:srgbClr val="F26B43"/>
          </p15:clr>
        </p15:guide>
        <p15:guide id="6" orient="horz" pos="4091">
          <p15:clr>
            <a:srgbClr val="F26B43"/>
          </p15:clr>
        </p15:guide>
        <p15:guide id="7" pos="231">
          <p15:clr>
            <a:srgbClr val="F26B43"/>
          </p15:clr>
        </p15:guide>
        <p15:guide id="8" pos="55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hyperlink" Target="https://www.e-access.att.com/mycsp/mycspportal/proxyServlet?content_matrix_id=myc_ser_tv_pac_537608&amp;content_type=1&amp;target_app=1&amp;domain=Home&amp;vgn_guid=fee0ed506a3e9510VgnVCM100000aa4e5586RCRD" TargetMode="External"/><Relationship Id="rId7"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image" Target="../media/image43.jpeg"/><Relationship Id="rId5" Type="http://schemas.openxmlformats.org/officeDocument/2006/relationships/hyperlink" Target="https://support.directv.com/mobile/2315" TargetMode="External"/><Relationship Id="rId4" Type="http://schemas.openxmlformats.org/officeDocument/2006/relationships/hyperlink" Target="https://www.e-access.att.com/mycsp/mycspportal/proxyServlet?content_matrix_id=myc_ser_tv_dir_537864&amp;content_type=1&amp;target_app=1&amp;domain=Home&amp;vgn_guid=cb77ed506a3e9510VgnVCM100000aa4e5586RCRD#ContactingConsoleProviders" TargetMode="External"/><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hyperlink" Target="https://support.directv.com/mobile/2315" TargetMode="External"/><Relationship Id="rId2" Type="http://schemas.openxmlformats.org/officeDocument/2006/relationships/hyperlink" Target="https://www.e-access.att.com/mycsp/mycspportal/proxyServlet?content_matrix_id=myc_ope_cen_cal_ord_537625&amp;content_type=1&amp;target_app=1&amp;domain=Home&amp;vgn_guid=dd51ed506a3e9510VgnVCM100000aa4e5586RCRD" TargetMode="Externa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7.jp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hyperlink" Target="http://www.directv.com/blackouts" TargetMode="Externa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hyperlink" Target="https://www.e-access.att.com/mycsp/mycspportal/proxyServlet?content_matrix_id=myc_ser_tv_cha_spo_538061&amp;content_type=1&amp;target_app=1&amp;domain=Home&amp;vgn_guid=448c776a0b3e9510VgnVCM100000aa4e5586RCRD" TargetMode="External"/><Relationship Id="rId7" Type="http://schemas.openxmlformats.org/officeDocument/2006/relationships/image" Target="../media/image40.png"/><Relationship Id="rId2" Type="http://schemas.openxmlformats.org/officeDocument/2006/relationships/hyperlink" Target="https://www.e-access.att.com/mycsp/mycspportal/proxyServlet?content_matrix_id=myc_ser_tv_cha_spo_537996&amp;content_type=1&amp;target_app=1&amp;domain=Home&amp;vgn_guid=79da776a0b3e9510VgnVCM100000aa4e5586RCRD" TargetMode="External"/><Relationship Id="rId1" Type="http://schemas.openxmlformats.org/officeDocument/2006/relationships/slideLayout" Target="../slideLayouts/slideLayout36.xml"/><Relationship Id="rId6" Type="http://schemas.openxmlformats.org/officeDocument/2006/relationships/hyperlink" Target="https://www.e-access.att.com/mycsp/mycspportal/proxyServlet?content_matrix_id=myc_ser_tv_dir_537628&amp;content_type=1&amp;target_app=1&amp;domain=Home&amp;vgn_guid=6171ed506a3e9510VgnVCM100000aa4e5586RCRD" TargetMode="External"/><Relationship Id="rId5" Type="http://schemas.openxmlformats.org/officeDocument/2006/relationships/hyperlink" Target="https://www.e-access.att.com/mycsp/mycspportal/proxyServlet?content_matrix_id=myc_ser_tv_dir_537629&amp;content_type=1&amp;target_app=1&amp;domain=Home&amp;vgn_guid=f771ed506a3e9510VgnVCM100000aa4e5586RCRD" TargetMode="External"/><Relationship Id="rId4" Type="http://schemas.openxmlformats.org/officeDocument/2006/relationships/hyperlink" Target="https://www.e-access.att.com/mycsp/mycspportal/proxyServlet?content_matrix_id=myc_ser_tv_cha_spo_537997&amp;content_type=1&amp;target_app=1&amp;domain=Home&amp;vgn_guid=ffda776a0b3e9510VgnVCM100000aa4e5586RCR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e-access.att.com/mycsp/mycspportal/proxyServlet?content_matrix_id=myc_ser_tv_pac_537608&amp;content_type=1&amp;target_app=1&amp;domain=Home&amp;vgn_guid=fee0ed506a3e9510VgnVCM100000aa4e5586RCRD" TargetMode="External"/><Relationship Id="rId2" Type="http://schemas.openxmlformats.org/officeDocument/2006/relationships/image" Target="../media/image37.jpg"/><Relationship Id="rId1" Type="http://schemas.openxmlformats.org/officeDocument/2006/relationships/slideLayout" Target="../slideLayouts/slideLayout36.xml"/><Relationship Id="rId6" Type="http://schemas.openxmlformats.org/officeDocument/2006/relationships/hyperlink" Target="https://www.e-access.att.com/digi-tools/dtvagenttools/channels_packages/channels_packages.htm#/channel-lineup" TargetMode="External"/><Relationship Id="rId5" Type="http://schemas.openxmlformats.org/officeDocument/2006/relationships/hyperlink" Target="https://www.e-access.att.com/mycsp/mycspportal/proxyServlet?content_matrix_id=myc_ser_tv_cha_spo_537624&amp;content_type=1&amp;target_app=1&amp;domain=Home&amp;vgn_guid=5751ed506a3e9510VgnVCM100000aa4e5586RCRD" TargetMode="External"/><Relationship Id="rId4" Type="http://schemas.openxmlformats.org/officeDocument/2006/relationships/hyperlink" Target="https://www.e-access.att.com/mycsp/mycspportal/proxyServlet?content_matrix_id=myc_ser_tv_cha_spo_537622&amp;content_type=1&amp;target_app=1&amp;domain=Home&amp;vgn_guid=4a41ed506a3e9510VgnVCM100000aa4e5586RC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e-access.att.com/mycsp/mycspportal/proxyServlet?content_matrix_id=myc_ser_tv_pac_537608&amp;content_type=1&amp;target_app=1&amp;domain=Home&amp;vgn_guid=fee0ed506a3e9510VgnVCM100000aa4e5586RCRD" TargetMode="Externa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hyperlink" Target="https://www.e-access.att.com/mycsp/mycspportal/proxyServlet?content_matrix_id=myc_ser_tv_pac_537608&amp;content_type=1&amp;target_app=1&amp;domain=Home&amp;vgn_guid=fee0ed506a3e9510VgnVCM100000aa4e5586RCRD" TargetMode="External"/><Relationship Id="rId2" Type="http://schemas.openxmlformats.org/officeDocument/2006/relationships/image" Target="../media/image39.png"/><Relationship Id="rId1" Type="http://schemas.openxmlformats.org/officeDocument/2006/relationships/slideLayout" Target="../slideLayouts/slideLayout36.xml"/><Relationship Id="rId6" Type="http://schemas.openxmlformats.org/officeDocument/2006/relationships/hyperlink" Target="https://www.e-access.att.com/mycsp/mycspportal/Static_Files/Attachment/Systems/AAC/en-us/res/nfl_app_multiple_session_error.jpg" TargetMode="External"/><Relationship Id="rId5" Type="http://schemas.openxmlformats.org/officeDocument/2006/relationships/hyperlink" Target="http://www.directv.com/nfl" TargetMode="Externa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8046720" cy="4361988"/>
          </a:xfrm>
          <a:prstGeom prst="rect">
            <a:avLst/>
          </a:prstGeom>
        </p:spPr>
      </p:pic>
    </p:spTree>
    <p:extLst>
      <p:ext uri="{BB962C8B-B14F-4D97-AF65-F5344CB8AC3E}">
        <p14:creationId xmlns:p14="http://schemas.microsoft.com/office/powerpoint/2010/main" val="190152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451345" y="247508"/>
            <a:ext cx="5300769" cy="3994484"/>
          </a:xfrm>
        </p:spPr>
        <p:txBody>
          <a:bodyPr/>
          <a:lstStyle/>
          <a:p>
            <a:pPr lvl="1"/>
            <a:endParaRPr lang="en-US" sz="900" dirty="0"/>
          </a:p>
          <a:p>
            <a:endParaRPr lang="en-US" sz="1300" dirty="0">
              <a:latin typeface="+mj-lt"/>
            </a:endParaRPr>
          </a:p>
        </p:txBody>
      </p:sp>
      <p:sp>
        <p:nvSpPr>
          <p:cNvPr id="3" name="Title 2"/>
          <p:cNvSpPr>
            <a:spLocks noGrp="1"/>
          </p:cNvSpPr>
          <p:nvPr>
            <p:ph type="title"/>
          </p:nvPr>
        </p:nvSpPr>
        <p:spPr>
          <a:xfrm>
            <a:off x="-470157" y="715020"/>
            <a:ext cx="4327454" cy="1906535"/>
          </a:xfrm>
        </p:spPr>
        <p:txBody>
          <a:bodyPr/>
          <a:lstStyle/>
          <a:p>
            <a:pPr algn="ctr">
              <a:lnSpc>
                <a:spcPct val="100000"/>
              </a:lnSpc>
              <a:spcBef>
                <a:spcPts val="0"/>
              </a:spcBef>
              <a:spcAft>
                <a:spcPts val="0"/>
              </a:spcAft>
              <a:defRPr/>
            </a:pPr>
            <a:br>
              <a:rPr lang="en-US" sz="2400" dirty="0"/>
            </a:br>
            <a:br>
              <a:rPr lang="en-US" sz="2400" dirty="0"/>
            </a:br>
            <a:br>
              <a:rPr lang="en-US" sz="2400" dirty="0"/>
            </a:br>
            <a:br>
              <a:rPr lang="en-US" sz="2400" dirty="0"/>
            </a:br>
            <a:br>
              <a:rPr lang="en-US" sz="2400" dirty="0"/>
            </a:br>
            <a:br>
              <a:rPr lang="en-US" sz="2400" dirty="0"/>
            </a:br>
            <a:endParaRPr lang="en-US" sz="2400" dirty="0"/>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10</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 name="TextBox 4"/>
          <p:cNvSpPr txBox="1"/>
          <p:nvPr/>
        </p:nvSpPr>
        <p:spPr>
          <a:xfrm>
            <a:off x="3582237" y="180316"/>
            <a:ext cx="5169877" cy="4128868"/>
          </a:xfrm>
          <a:prstGeom prst="rect">
            <a:avLst/>
          </a:prstGeom>
          <a:noFill/>
          <a:ln>
            <a:noFill/>
          </a:ln>
        </p:spPr>
        <p:txBody>
          <a:bodyPr wrap="square" lIns="0" tIns="0" rIns="0" bIns="0" rtlCol="0">
            <a:noAutofit/>
          </a:bodyPr>
          <a:lstStyle/>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endParaRPr lang="en-US" sz="800" dirty="0"/>
          </a:p>
          <a:p>
            <a:endParaRPr lang="en-US" sz="1400" dirty="0">
              <a:solidFill>
                <a:schemeClr val="tx2"/>
              </a:solidFill>
            </a:endParaRPr>
          </a:p>
        </p:txBody>
      </p:sp>
      <p:sp>
        <p:nvSpPr>
          <p:cNvPr id="6" name="TextBox 5"/>
          <p:cNvSpPr txBox="1"/>
          <p:nvPr/>
        </p:nvSpPr>
        <p:spPr>
          <a:xfrm>
            <a:off x="3750222" y="247509"/>
            <a:ext cx="4603131" cy="4128867"/>
          </a:xfrm>
          <a:prstGeom prst="rect">
            <a:avLst/>
          </a:prstGeom>
          <a:noFill/>
          <a:ln>
            <a:noFill/>
          </a:ln>
        </p:spPr>
        <p:txBody>
          <a:bodyPr wrap="square" lIns="0" tIns="0" rIns="0" bIns="0" rtlCol="0">
            <a:noAutofit/>
          </a:bodyPr>
          <a:lstStyle/>
          <a:p>
            <a:pPr algn="ctr"/>
            <a:r>
              <a:rPr lang="en-US" sz="1100" b="1" dirty="0"/>
              <a:t>DIRECTV Satellite Customers</a:t>
            </a:r>
          </a:p>
          <a:p>
            <a:endParaRPr lang="en-US" sz="1100" dirty="0"/>
          </a:p>
          <a:p>
            <a:r>
              <a:rPr lang="en-US" sz="1100" b="1" dirty="0"/>
              <a:t>App Features</a:t>
            </a:r>
          </a:p>
          <a:p>
            <a:pPr marL="171450" indent="-171450">
              <a:buFont typeface="Wingdings" panose="05000000000000000000" pitchFamily="2" charset="2"/>
              <a:buChar char="§"/>
            </a:pPr>
            <a:r>
              <a:rPr lang="en-US" sz="1050" dirty="0"/>
              <a:t>Game Streams 			</a:t>
            </a:r>
          </a:p>
          <a:p>
            <a:pPr marL="171450" indent="-171450">
              <a:buFont typeface="Wingdings" panose="05000000000000000000" pitchFamily="2" charset="2"/>
              <a:buChar char="§"/>
            </a:pPr>
            <a:r>
              <a:rPr lang="en-US" sz="1050" dirty="0"/>
              <a:t>Live scores and stats</a:t>
            </a:r>
          </a:p>
          <a:p>
            <a:pPr marL="171450" indent="-171450">
              <a:buFont typeface="Wingdings" panose="05000000000000000000" pitchFamily="2" charset="2"/>
              <a:buChar char="§"/>
            </a:pPr>
            <a:r>
              <a:rPr lang="en-US" sz="1050" dirty="0"/>
              <a:t>Highlights &amp; In-app alerts</a:t>
            </a:r>
          </a:p>
          <a:p>
            <a:pPr marL="171450" indent="-171450">
              <a:buFont typeface="Wingdings" panose="05000000000000000000" pitchFamily="2" charset="2"/>
              <a:buChar char="§"/>
            </a:pPr>
            <a:r>
              <a:rPr lang="en-US" sz="1050" dirty="0"/>
              <a:t>Customizable Game Mix</a:t>
            </a:r>
          </a:p>
          <a:p>
            <a:pPr marL="171450" indent="-171450">
              <a:buFont typeface="Wingdings" panose="05000000000000000000" pitchFamily="2" charset="2"/>
              <a:buChar char="§"/>
            </a:pPr>
            <a:r>
              <a:rPr lang="en-US" sz="1050" dirty="0"/>
              <a:t>60 frames per second (fps) video</a:t>
            </a:r>
          </a:p>
          <a:p>
            <a:pPr marL="171450" indent="-171450">
              <a:buFont typeface="Wingdings" panose="05000000000000000000" pitchFamily="2" charset="2"/>
              <a:buChar char="§"/>
            </a:pPr>
            <a:r>
              <a:rPr lang="en-US" sz="1050" dirty="0"/>
              <a:t>Stadium mode &amp; Shortcuts</a:t>
            </a:r>
          </a:p>
          <a:p>
            <a:pPr marL="171450" indent="-171450">
              <a:buFont typeface="Wingdings" panose="05000000000000000000" pitchFamily="2" charset="2"/>
              <a:buChar char="§"/>
            </a:pPr>
            <a:r>
              <a:rPr lang="en-US" sz="1050" dirty="0"/>
              <a:t>Picture-in-Picture (</a:t>
            </a:r>
            <a:r>
              <a:rPr lang="en-US" sz="1050" dirty="0" err="1"/>
              <a:t>PiP</a:t>
            </a:r>
            <a:r>
              <a:rPr lang="en-US" sz="1050" dirty="0"/>
              <a:t>)</a:t>
            </a:r>
          </a:p>
          <a:p>
            <a:pPr marL="171450" indent="-171450">
              <a:buFont typeface="Wingdings" panose="05000000000000000000" pitchFamily="2" charset="2"/>
              <a:buChar char="§"/>
            </a:pPr>
            <a:r>
              <a:rPr lang="en-US" sz="1050" dirty="0"/>
              <a:t>Red Zone Channel </a:t>
            </a:r>
            <a:br>
              <a:rPr lang="en-US" sz="1050" b="1" dirty="0"/>
            </a:br>
            <a:r>
              <a:rPr lang="en-US" sz="1050" b="1" dirty="0"/>
              <a:t>Note:</a:t>
            </a:r>
            <a:r>
              <a:rPr lang="en-US" sz="1050" dirty="0"/>
              <a:t> Only available with NFL ST </a:t>
            </a:r>
            <a:r>
              <a:rPr lang="en-US" sz="1050" b="1" dirty="0"/>
              <a:t>Max</a:t>
            </a:r>
            <a:r>
              <a:rPr lang="en-US" sz="1050" dirty="0"/>
              <a:t>.</a:t>
            </a:r>
          </a:p>
          <a:p>
            <a:pPr marL="171450" indent="-171450">
              <a:buFont typeface="Wingdings" panose="05000000000000000000" pitchFamily="2" charset="2"/>
              <a:buChar char="§"/>
            </a:pPr>
            <a:r>
              <a:rPr lang="en-US" sz="1050" dirty="0"/>
              <a:t>Fantasy Zone Channel </a:t>
            </a:r>
            <a:br>
              <a:rPr lang="en-US" sz="1050" b="1" dirty="0"/>
            </a:br>
            <a:r>
              <a:rPr lang="en-US" sz="1050" b="1" dirty="0"/>
              <a:t>Note:</a:t>
            </a:r>
            <a:r>
              <a:rPr lang="en-US" sz="1050" dirty="0"/>
              <a:t> Only available with NFL ST </a:t>
            </a:r>
            <a:r>
              <a:rPr lang="en-US" sz="1050" b="1" dirty="0"/>
              <a:t>Max</a:t>
            </a:r>
            <a:r>
              <a:rPr lang="en-US" sz="1050" dirty="0"/>
              <a:t>.</a:t>
            </a:r>
          </a:p>
          <a:p>
            <a:endParaRPr lang="en-US" sz="1100" dirty="0"/>
          </a:p>
          <a:p>
            <a:r>
              <a:rPr lang="en-US" sz="1100" dirty="0"/>
              <a:t>Customers can use their connected device menus for help, guidance, or answers to FAQs.</a:t>
            </a:r>
          </a:p>
          <a:p>
            <a:r>
              <a:rPr lang="en-US" sz="1100" dirty="0"/>
              <a:t>For additional contact information and support, see </a:t>
            </a:r>
            <a:r>
              <a:rPr lang="en-US" sz="1100" dirty="0">
                <a:hlinkClick r:id="rId4"/>
              </a:rPr>
              <a:t>Contacting Console Providers</a:t>
            </a:r>
            <a:r>
              <a:rPr lang="en-US" sz="1100" dirty="0"/>
              <a:t>.</a:t>
            </a:r>
          </a:p>
          <a:p>
            <a:endParaRPr lang="en-US" sz="1100" dirty="0"/>
          </a:p>
          <a:p>
            <a:r>
              <a:rPr lang="en-US" sz="1100" dirty="0"/>
              <a:t>Availability</a:t>
            </a:r>
          </a:p>
          <a:p>
            <a:r>
              <a:rPr lang="en-US" sz="1100" dirty="0"/>
              <a:t>DIRECTV </a:t>
            </a:r>
            <a:r>
              <a:rPr lang="en-US" sz="1100" b="1" dirty="0"/>
              <a:t>satellite</a:t>
            </a:r>
            <a:r>
              <a:rPr lang="en-US" sz="1100" dirty="0"/>
              <a:t> customers who subscribe to NFL ST or NFL ST Max can access NFL Sunday Ticket games at no additional cost, on their connected device.</a:t>
            </a:r>
          </a:p>
          <a:p>
            <a:r>
              <a:rPr lang="en-US" sz="1100" dirty="0"/>
              <a:t>See </a:t>
            </a:r>
            <a:r>
              <a:rPr lang="en-US" sz="1100" dirty="0">
                <a:hlinkClick r:id="rId5"/>
              </a:rPr>
              <a:t>directv.com/</a:t>
            </a:r>
            <a:r>
              <a:rPr lang="en-US" sz="1100" dirty="0" err="1">
                <a:hlinkClick r:id="rId5"/>
              </a:rPr>
              <a:t>nflappdevices</a:t>
            </a:r>
            <a:r>
              <a:rPr lang="en-US" sz="1100" dirty="0"/>
              <a:t> for a list of supported connected devices (e.g., Xbox One, Chromecast, Roku, Amazon Fire TV).</a:t>
            </a:r>
          </a:p>
          <a:p>
            <a:r>
              <a:rPr lang="en-US" sz="1100" dirty="0"/>
              <a:t>Connected devices follow the </a:t>
            </a:r>
            <a:r>
              <a:rPr lang="en-US" sz="1100" b="1" dirty="0"/>
              <a:t>same game availability rules</a:t>
            </a:r>
            <a:r>
              <a:rPr lang="en-US" sz="1100" dirty="0"/>
              <a:t> as NFL Sunday Ticket with </a:t>
            </a:r>
            <a:r>
              <a:rPr lang="en-US" sz="1100" b="1" dirty="0"/>
              <a:t>two exceptions</a:t>
            </a:r>
            <a:r>
              <a:rPr lang="en-US" sz="1100" dirty="0"/>
              <a:t>:  </a:t>
            </a:r>
            <a:r>
              <a:rPr lang="en-US" sz="1100" b="1" dirty="0"/>
              <a:t>Device Location and Stadium Blackouts</a:t>
            </a:r>
            <a:endParaRPr lang="en-US" sz="1100" dirty="0"/>
          </a:p>
          <a:p>
            <a:endParaRPr lang="en-US" sz="1100" b="1" dirty="0"/>
          </a:p>
          <a:p>
            <a:endParaRPr lang="en-US" sz="1100" dirty="0"/>
          </a:p>
          <a:p>
            <a:pPr lvl="2"/>
            <a:endParaRPr lang="en-US" sz="800" dirty="0"/>
          </a:p>
          <a:p>
            <a:pPr lvl="1"/>
            <a:endParaRPr lang="en-US" sz="800" dirty="0"/>
          </a:p>
          <a:p>
            <a:pPr lvl="1"/>
            <a:endParaRPr lang="en-US" sz="800" dirty="0">
              <a:effectLst/>
            </a:endParaRPr>
          </a:p>
        </p:txBody>
      </p:sp>
      <p:sp>
        <p:nvSpPr>
          <p:cNvPr id="7" name="Rectangle 6"/>
          <p:cNvSpPr/>
          <p:nvPr/>
        </p:nvSpPr>
        <p:spPr>
          <a:xfrm>
            <a:off x="0" y="1235574"/>
            <a:ext cx="3280065" cy="1138773"/>
          </a:xfrm>
          <a:prstGeom prst="rect">
            <a:avLst/>
          </a:prstGeom>
        </p:spPr>
        <p:txBody>
          <a:bodyPr wrap="none">
            <a:spAutoFit/>
          </a:bodyPr>
          <a:lstStyle/>
          <a:p>
            <a:pPr algn="ctr">
              <a:defRPr/>
            </a:pPr>
            <a:r>
              <a:rPr lang="en-US" sz="2400" dirty="0">
                <a:solidFill>
                  <a:schemeClr val="bg1"/>
                </a:solidFill>
              </a:rPr>
              <a:t>NFL Sunday ticket </a:t>
            </a:r>
          </a:p>
          <a:p>
            <a:pPr algn="ctr">
              <a:defRPr/>
            </a:pPr>
            <a:r>
              <a:rPr lang="en-US" sz="2400" dirty="0">
                <a:solidFill>
                  <a:schemeClr val="bg1"/>
                </a:solidFill>
              </a:rPr>
              <a:t>Connected device access</a:t>
            </a:r>
          </a:p>
          <a:p>
            <a:pPr lvl="0" algn="ctr">
              <a:defRPr/>
            </a:pPr>
            <a:endParaRPr lang="en-US" sz="2000" dirty="0">
              <a:solidFill>
                <a:schemeClr val="bg1"/>
              </a:solidFill>
            </a:endParaRPr>
          </a:p>
        </p:txBody>
      </p:sp>
      <p:pic>
        <p:nvPicPr>
          <p:cNvPr id="4098" name="Picture 2" descr="Image result for x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25" y="2621555"/>
            <a:ext cx="1769478" cy="12116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rok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024" y="3709555"/>
            <a:ext cx="1708751" cy="106487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Chromeca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301354">
            <a:off x="2196794" y="2773434"/>
            <a:ext cx="1148835" cy="90789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Amazon Fire T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3511" y="3641967"/>
            <a:ext cx="2143125" cy="133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48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D2D2D2"/>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11</a:t>
            </a:fld>
            <a:r>
              <a:rPr kumimoji="0" lang="en-US" sz="800" b="0" i="0" u="none" strike="noStrike" kern="1200" cap="none" spc="0" normalizeH="0" baseline="0" noProof="0">
                <a:ln>
                  <a:noFill/>
                </a:ln>
                <a:solidFill>
                  <a:srgbClr val="D2D2D2"/>
                </a:solidFill>
                <a:effectLst/>
                <a:uLnTx/>
                <a:uFillTx/>
                <a:latin typeface="Calibri"/>
                <a:ea typeface="+mn-ea"/>
                <a:cs typeface="+mn-cs"/>
              </a:rPr>
              <a:t> </a:t>
            </a:r>
            <a:endParaRPr kumimoji="0" lang="en-US" sz="800" b="0" i="0" u="none" strike="noStrike" kern="1200" cap="none" spc="0" normalizeH="0" baseline="0" noProof="0" dirty="0">
              <a:ln>
                <a:noFill/>
              </a:ln>
              <a:solidFill>
                <a:srgbClr val="D2D2D2"/>
              </a:solidFill>
              <a:effectLst/>
              <a:uLnTx/>
              <a:uFillTx/>
              <a:latin typeface="Calibri"/>
              <a:ea typeface="+mn-ea"/>
              <a:cs typeface="+mn-cs"/>
            </a:endParaRPr>
          </a:p>
        </p:txBody>
      </p:sp>
      <p:sp>
        <p:nvSpPr>
          <p:cNvPr id="4" name="TextBox 3"/>
          <p:cNvSpPr txBox="1"/>
          <p:nvPr/>
        </p:nvSpPr>
        <p:spPr>
          <a:xfrm>
            <a:off x="679153" y="570641"/>
            <a:ext cx="5591017" cy="4210918"/>
          </a:xfrm>
          <a:prstGeom prst="rect">
            <a:avLst/>
          </a:prstGeom>
          <a:noFill/>
          <a:ln>
            <a:noFill/>
          </a:ln>
        </p:spPr>
        <p:txBody>
          <a:bodyPr wrap="square" lIns="0" tIns="0" rIns="0" bIns="0" rtlCol="0">
            <a:noAutofit/>
          </a:bodyPr>
          <a:lstStyle/>
          <a:p>
            <a:pPr algn="ctr"/>
            <a:r>
              <a:rPr lang="en-US" sz="1600" b="1" dirty="0">
                <a:solidFill>
                  <a:schemeClr val="bg1"/>
                </a:solidFill>
              </a:rPr>
              <a:t>Non-DIRECTV Satellite Customers </a:t>
            </a:r>
          </a:p>
          <a:p>
            <a:pPr algn="ctr"/>
            <a:endParaRPr lang="en-US" sz="1050" b="1" dirty="0">
              <a:solidFill>
                <a:schemeClr val="bg1"/>
              </a:solidFill>
            </a:endParaRPr>
          </a:p>
          <a:p>
            <a:pPr algn="ctr"/>
            <a:endParaRPr lang="en-US" sz="1200" b="1" dirty="0">
              <a:solidFill>
                <a:schemeClr val="bg1"/>
              </a:solidFill>
            </a:endParaRPr>
          </a:p>
          <a:p>
            <a:r>
              <a:rPr lang="en-US" sz="1200" dirty="0">
                <a:solidFill>
                  <a:schemeClr val="bg1"/>
                </a:solidFill>
              </a:rPr>
              <a:t>These subscribers </a:t>
            </a:r>
            <a:r>
              <a:rPr lang="en-US" sz="1200" b="1" dirty="0">
                <a:solidFill>
                  <a:schemeClr val="bg1"/>
                </a:solidFill>
              </a:rPr>
              <a:t>don't</a:t>
            </a:r>
            <a:r>
              <a:rPr lang="en-US" sz="1200" dirty="0">
                <a:solidFill>
                  <a:schemeClr val="bg1"/>
                </a:solidFill>
              </a:rPr>
              <a:t> have a DIRECTV </a:t>
            </a:r>
            <a:r>
              <a:rPr lang="en-US" sz="1200" b="1" dirty="0">
                <a:solidFill>
                  <a:schemeClr val="bg1"/>
                </a:solidFill>
              </a:rPr>
              <a:t>satellite</a:t>
            </a:r>
            <a:r>
              <a:rPr lang="en-US" sz="1200" dirty="0">
                <a:solidFill>
                  <a:schemeClr val="bg1"/>
                </a:solidFill>
              </a:rPr>
              <a:t> account in the billing system. These subscribers have purchased a subscription for NFL Sunday Ticket through </a:t>
            </a:r>
            <a:r>
              <a:rPr lang="en-US" sz="1200" dirty="0">
                <a:solidFill>
                  <a:schemeClr val="bg1"/>
                </a:solidFill>
                <a:hlinkClick r:id="rId2"/>
              </a:rPr>
              <a:t>NFLSUNDAYTICKET.TV (Non-DIRECTV Customers)</a:t>
            </a:r>
            <a:r>
              <a:rPr lang="en-US" sz="1200" dirty="0">
                <a:solidFill>
                  <a:schemeClr val="bg1"/>
                </a:solidFill>
              </a:rPr>
              <a:t>.</a:t>
            </a:r>
          </a:p>
          <a:p>
            <a:endParaRPr lang="en-US" sz="1200" dirty="0">
              <a:solidFill>
                <a:schemeClr val="bg1"/>
              </a:solidFill>
            </a:endParaRPr>
          </a:p>
          <a:p>
            <a:endParaRPr lang="en-US" sz="1200" dirty="0">
              <a:solidFill>
                <a:schemeClr val="bg1"/>
              </a:solidFill>
            </a:endParaRPr>
          </a:p>
          <a:p>
            <a:r>
              <a:rPr lang="en-US" sz="1200" b="1" dirty="0">
                <a:solidFill>
                  <a:schemeClr val="bg1"/>
                </a:solidFill>
              </a:rPr>
              <a:t>Availability</a:t>
            </a:r>
          </a:p>
          <a:p>
            <a:r>
              <a:rPr lang="en-US" sz="1200" dirty="0">
                <a:solidFill>
                  <a:schemeClr val="bg1"/>
                </a:solidFill>
              </a:rPr>
              <a:t>See </a:t>
            </a:r>
            <a:r>
              <a:rPr lang="en-US" sz="1200" dirty="0">
                <a:solidFill>
                  <a:schemeClr val="bg1"/>
                </a:solidFill>
                <a:hlinkClick r:id="rId2"/>
              </a:rPr>
              <a:t>NFLSUNDAYTICKET.TV (Non-DIRECTV Customers)</a:t>
            </a:r>
            <a:r>
              <a:rPr lang="en-US" sz="1200" dirty="0">
                <a:solidFill>
                  <a:schemeClr val="bg1"/>
                </a:solidFill>
              </a:rPr>
              <a:t> if callers </a:t>
            </a:r>
            <a:r>
              <a:rPr lang="en-US" sz="1200" b="1" dirty="0">
                <a:solidFill>
                  <a:schemeClr val="bg1"/>
                </a:solidFill>
              </a:rPr>
              <a:t>don't</a:t>
            </a:r>
            <a:r>
              <a:rPr lang="en-US" sz="1200" dirty="0">
                <a:solidFill>
                  <a:schemeClr val="bg1"/>
                </a:solidFill>
              </a:rPr>
              <a:t> have a DIRECTV </a:t>
            </a:r>
            <a:r>
              <a:rPr lang="en-US" sz="1200" b="1" dirty="0">
                <a:solidFill>
                  <a:schemeClr val="bg1"/>
                </a:solidFill>
              </a:rPr>
              <a:t>satellite</a:t>
            </a:r>
            <a:r>
              <a:rPr lang="en-US" sz="1200" dirty="0">
                <a:solidFill>
                  <a:schemeClr val="bg1"/>
                </a:solidFill>
              </a:rPr>
              <a:t> account in the billing system, but want access to NFL Sunday Ticket. They may be eligible to order online through the NFLSUNDAYTICKET.TV website.</a:t>
            </a:r>
            <a:br>
              <a:rPr lang="en-US" sz="1200" dirty="0">
                <a:solidFill>
                  <a:schemeClr val="bg1"/>
                </a:solidFill>
              </a:rPr>
            </a:br>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pPr marL="171450" indent="-171450">
              <a:buFont typeface="Wingdings" panose="05000000000000000000" pitchFamily="2" charset="2"/>
              <a:buChar char="Ø"/>
            </a:pPr>
            <a:r>
              <a:rPr lang="en-US" sz="1200" dirty="0">
                <a:solidFill>
                  <a:schemeClr val="bg1"/>
                </a:solidFill>
              </a:rPr>
              <a:t>See </a:t>
            </a:r>
            <a:r>
              <a:rPr lang="en-US" sz="1200" dirty="0">
                <a:solidFill>
                  <a:schemeClr val="bg1"/>
                </a:solidFill>
                <a:hlinkClick r:id="rId3"/>
              </a:rPr>
              <a:t>directv.com/</a:t>
            </a:r>
            <a:r>
              <a:rPr lang="en-US" sz="1200" dirty="0" err="1">
                <a:solidFill>
                  <a:schemeClr val="bg1"/>
                </a:solidFill>
                <a:hlinkClick r:id="rId3"/>
              </a:rPr>
              <a:t>nflappdevices</a:t>
            </a:r>
            <a:r>
              <a:rPr lang="en-US" sz="1200" dirty="0">
                <a:solidFill>
                  <a:schemeClr val="bg1"/>
                </a:solidFill>
              </a:rPr>
              <a:t> for a list of supported connected devices (e.g., Xbox One, Chromecast, Roku, Amazon Fire TV).</a:t>
            </a:r>
          </a:p>
          <a:p>
            <a:pPr marL="171450" indent="-171450">
              <a:buFont typeface="Wingdings" panose="05000000000000000000" pitchFamily="2" charset="2"/>
              <a:buChar char="Ø"/>
            </a:pPr>
            <a:r>
              <a:rPr lang="en-US" sz="1200" dirty="0">
                <a:solidFill>
                  <a:schemeClr val="bg1"/>
                </a:solidFill>
              </a:rPr>
              <a:t>Subscription to NFLSUNDAYTICKET.TV </a:t>
            </a:r>
          </a:p>
          <a:p>
            <a:pPr marL="171450" indent="-171450">
              <a:buFont typeface="Wingdings" panose="05000000000000000000" pitchFamily="2" charset="2"/>
              <a:buChar char="Ø"/>
            </a:pPr>
            <a:r>
              <a:rPr lang="en-US" sz="1200" dirty="0">
                <a:solidFill>
                  <a:schemeClr val="bg1"/>
                </a:solidFill>
              </a:rPr>
              <a:t>Download the NFL Sunday Ticket App from your connected device's app store. </a:t>
            </a:r>
          </a:p>
          <a:p>
            <a:pPr lvl="1"/>
            <a:endParaRPr lang="en-US" sz="1050" dirty="0"/>
          </a:p>
        </p:txBody>
      </p:sp>
    </p:spTree>
    <p:extLst>
      <p:ext uri="{BB962C8B-B14F-4D97-AF65-F5344CB8AC3E}">
        <p14:creationId xmlns:p14="http://schemas.microsoft.com/office/powerpoint/2010/main" val="199418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451345" y="247508"/>
            <a:ext cx="5300769" cy="3994484"/>
          </a:xfrm>
        </p:spPr>
        <p:txBody>
          <a:bodyPr/>
          <a:lstStyle/>
          <a:p>
            <a:pPr lvl="1"/>
            <a:endParaRPr lang="en-US" sz="900" dirty="0"/>
          </a:p>
          <a:p>
            <a:endParaRPr lang="en-US" sz="1300" dirty="0">
              <a:latin typeface="+mj-lt"/>
            </a:endParaRPr>
          </a:p>
        </p:txBody>
      </p:sp>
      <p:sp>
        <p:nvSpPr>
          <p:cNvPr id="3" name="Title 2"/>
          <p:cNvSpPr>
            <a:spLocks noGrp="1"/>
          </p:cNvSpPr>
          <p:nvPr>
            <p:ph type="title"/>
          </p:nvPr>
        </p:nvSpPr>
        <p:spPr>
          <a:xfrm>
            <a:off x="-470157" y="715020"/>
            <a:ext cx="4327454" cy="1906535"/>
          </a:xfrm>
        </p:spPr>
        <p:txBody>
          <a:bodyPr/>
          <a:lstStyle/>
          <a:p>
            <a:pPr algn="ctr">
              <a:lnSpc>
                <a:spcPct val="100000"/>
              </a:lnSpc>
              <a:spcBef>
                <a:spcPts val="0"/>
              </a:spcBef>
              <a:spcAft>
                <a:spcPts val="0"/>
              </a:spcAft>
              <a:defRPr/>
            </a:pPr>
            <a:br>
              <a:rPr lang="en-US" sz="2400" dirty="0"/>
            </a:br>
            <a:br>
              <a:rPr lang="en-US" sz="2400" dirty="0"/>
            </a:br>
            <a:br>
              <a:rPr lang="en-US" sz="2400" dirty="0"/>
            </a:br>
            <a:br>
              <a:rPr lang="en-US" sz="2400" dirty="0"/>
            </a:br>
            <a:br>
              <a:rPr lang="en-US" sz="2400" dirty="0"/>
            </a:br>
            <a:br>
              <a:rPr lang="en-US" sz="2400" dirty="0"/>
            </a:br>
            <a:endParaRPr lang="en-US" sz="2400" dirty="0"/>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12</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13" name="Picture 12" descr="Business Woman With A Headset Free Stock Photo - Public Domain Pic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876" y="3837668"/>
            <a:ext cx="872915" cy="1277404"/>
          </a:xfrm>
          <a:prstGeom prst="rect">
            <a:avLst/>
          </a:prstGeom>
        </p:spPr>
      </p:pic>
      <p:sp>
        <p:nvSpPr>
          <p:cNvPr id="9" name="Cloud Callout 8"/>
          <p:cNvSpPr/>
          <p:nvPr/>
        </p:nvSpPr>
        <p:spPr>
          <a:xfrm>
            <a:off x="46253" y="2621555"/>
            <a:ext cx="3141960" cy="1581293"/>
          </a:xfrm>
          <a:prstGeom prst="cloudCallout">
            <a:avLst>
              <a:gd name="adj1" fmla="val 33982"/>
              <a:gd name="adj2" fmla="val 6954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lvl="0" algn="ctr">
              <a:defRPr/>
            </a:pPr>
            <a:r>
              <a:rPr lang="en-US" sz="1000" i="1" dirty="0"/>
              <a:t>I am surprised you want to cancel NFL Sunday Ticket. It's a very popular product, and I've added it for many customers today. Tell me why you want to cancel?</a:t>
            </a:r>
          </a:p>
        </p:txBody>
      </p:sp>
      <p:sp>
        <p:nvSpPr>
          <p:cNvPr id="5" name="TextBox 4"/>
          <p:cNvSpPr txBox="1"/>
          <p:nvPr/>
        </p:nvSpPr>
        <p:spPr>
          <a:xfrm>
            <a:off x="3582237" y="180316"/>
            <a:ext cx="5169877" cy="280322"/>
          </a:xfrm>
          <a:prstGeom prst="rect">
            <a:avLst/>
          </a:prstGeom>
          <a:noFill/>
          <a:ln>
            <a:noFill/>
          </a:ln>
        </p:spPr>
        <p:txBody>
          <a:bodyPr wrap="square" lIns="0" tIns="0" rIns="0" bIns="0" rtlCol="0">
            <a:noAutofit/>
          </a:bodyPr>
          <a:lstStyle/>
          <a:p>
            <a:pPr algn="ctr" fontAlgn="t"/>
            <a:r>
              <a:rPr lang="en-US" sz="1400" b="1" dirty="0"/>
              <a:t>NFL Cancel / Downgrade Requests</a:t>
            </a:r>
          </a:p>
        </p:txBody>
      </p:sp>
      <p:sp>
        <p:nvSpPr>
          <p:cNvPr id="8" name="Rectangle 7"/>
          <p:cNvSpPr/>
          <p:nvPr/>
        </p:nvSpPr>
        <p:spPr>
          <a:xfrm>
            <a:off x="180017" y="1483621"/>
            <a:ext cx="3008196" cy="400110"/>
          </a:xfrm>
          <a:prstGeom prst="rect">
            <a:avLst/>
          </a:prstGeom>
        </p:spPr>
        <p:txBody>
          <a:bodyPr wrap="none">
            <a:spAutoFit/>
          </a:bodyPr>
          <a:lstStyle/>
          <a:p>
            <a:pPr lvl="0">
              <a:defRPr/>
            </a:pPr>
            <a:r>
              <a:rPr lang="en-US" sz="2000" dirty="0">
                <a:solidFill>
                  <a:schemeClr val="bg1"/>
                </a:solidFill>
              </a:rPr>
              <a:t>NFL Saves and Credit offers</a:t>
            </a:r>
          </a:p>
        </p:txBody>
      </p:sp>
      <p:pic>
        <p:nvPicPr>
          <p:cNvPr id="10" name="Picture 9"/>
          <p:cNvPicPr>
            <a:picLocks noChangeAspect="1"/>
          </p:cNvPicPr>
          <p:nvPr/>
        </p:nvPicPr>
        <p:blipFill>
          <a:blip r:embed="rId3"/>
          <a:stretch>
            <a:fillRect/>
          </a:stretch>
        </p:blipFill>
        <p:spPr>
          <a:xfrm>
            <a:off x="3631005" y="460638"/>
            <a:ext cx="5355248" cy="4578875"/>
          </a:xfrm>
          <a:prstGeom prst="rect">
            <a:avLst/>
          </a:prstGeom>
        </p:spPr>
      </p:pic>
    </p:spTree>
    <p:extLst>
      <p:ext uri="{BB962C8B-B14F-4D97-AF65-F5344CB8AC3E}">
        <p14:creationId xmlns:p14="http://schemas.microsoft.com/office/powerpoint/2010/main" val="17714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4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0"/>
            <p:extLst>
              <p:ext uri="{D42A27DB-BD31-4B8C-83A1-F6EECF244321}">
                <p14:modId xmlns:p14="http://schemas.microsoft.com/office/powerpoint/2010/main" val="2509545306"/>
              </p:ext>
            </p:extLst>
          </p:nvPr>
        </p:nvGraphicFramePr>
        <p:xfrm>
          <a:off x="3885067" y="540447"/>
          <a:ext cx="4198937" cy="4150360"/>
        </p:xfrm>
        <a:graphic>
          <a:graphicData uri="http://schemas.openxmlformats.org/drawingml/2006/table">
            <a:tbl>
              <a:tblPr firstRow="1" bandRow="1">
                <a:tableStyleId>{5C22544A-7EE6-4342-B048-85BDC9FD1C3A}</a:tableStyleId>
              </a:tblPr>
              <a:tblGrid>
                <a:gridCol w="4198937">
                  <a:extLst>
                    <a:ext uri="{9D8B030D-6E8A-4147-A177-3AD203B41FA5}">
                      <a16:colId xmlns:a16="http://schemas.microsoft.com/office/drawing/2014/main" val="494978140"/>
                    </a:ext>
                  </a:extLst>
                </a:gridCol>
              </a:tblGrid>
              <a:tr h="370840">
                <a:tc>
                  <a:txBody>
                    <a:bodyPr/>
                    <a:lstStyle/>
                    <a:p>
                      <a:r>
                        <a:rPr lang="en-US" sz="1400" dirty="0"/>
                        <a:t>Items covered:</a:t>
                      </a:r>
                    </a:p>
                  </a:txBody>
                  <a:tcPr/>
                </a:tc>
                <a:extLst>
                  <a:ext uri="{0D108BD9-81ED-4DB2-BD59-A6C34878D82A}">
                    <a16:rowId xmlns:a16="http://schemas.microsoft.com/office/drawing/2014/main" val="3417352066"/>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How to explain blackouts? </a:t>
                      </a:r>
                    </a:p>
                  </a:txBody>
                  <a:tcPr/>
                </a:tc>
                <a:extLst>
                  <a:ext uri="{0D108BD9-81ED-4DB2-BD59-A6C34878D82A}">
                    <a16:rowId xmlns:a16="http://schemas.microsoft.com/office/drawing/2014/main" val="312479962"/>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How to find my favorite NFLs team and their schedules?</a:t>
                      </a:r>
                    </a:p>
                  </a:txBody>
                  <a:tcPr/>
                </a:tc>
                <a:extLst>
                  <a:ext uri="{0D108BD9-81ED-4DB2-BD59-A6C34878D82A}">
                    <a16:rowId xmlns:a16="http://schemas.microsoft.com/office/drawing/2014/main" val="3841251690"/>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Is NFL Sunday Ticket Free?</a:t>
                      </a:r>
                    </a:p>
                  </a:txBody>
                  <a:tcPr/>
                </a:tc>
                <a:extLst>
                  <a:ext uri="{0D108BD9-81ED-4DB2-BD59-A6C34878D82A}">
                    <a16:rowId xmlns:a16="http://schemas.microsoft.com/office/drawing/2014/main" val="280294178"/>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What comes with NFL  Sunday ticket Max?</a:t>
                      </a:r>
                    </a:p>
                  </a:txBody>
                  <a:tcPr/>
                </a:tc>
                <a:extLst>
                  <a:ext uri="{0D108BD9-81ED-4DB2-BD59-A6C34878D82A}">
                    <a16:rowId xmlns:a16="http://schemas.microsoft.com/office/drawing/2014/main" val="2426433693"/>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What tools do I use to check which channels covers NFL?</a:t>
                      </a:r>
                    </a:p>
                  </a:txBody>
                  <a:tcPr/>
                </a:tc>
                <a:extLst>
                  <a:ext uri="{0D108BD9-81ED-4DB2-BD59-A6C34878D82A}">
                    <a16:rowId xmlns:a16="http://schemas.microsoft.com/office/drawing/2014/main" val="1263593358"/>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How do I find the NFL game schedules?</a:t>
                      </a:r>
                    </a:p>
                  </a:txBody>
                  <a:tcPr/>
                </a:tc>
                <a:extLst>
                  <a:ext uri="{0D108BD9-81ED-4DB2-BD59-A6C34878D82A}">
                    <a16:rowId xmlns:a16="http://schemas.microsoft.com/office/drawing/2014/main" val="1589015236"/>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Can I access NFL through my DirecTV app? How?</a:t>
                      </a:r>
                    </a:p>
                  </a:txBody>
                  <a:tcPr/>
                </a:tc>
                <a:extLst>
                  <a:ext uri="{0D108BD9-81ED-4DB2-BD59-A6C34878D82A}">
                    <a16:rowId xmlns:a16="http://schemas.microsoft.com/office/drawing/2014/main" val="308579971"/>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NFL Sunday ticket Connected device access </a:t>
                      </a:r>
                    </a:p>
                  </a:txBody>
                  <a:tcPr/>
                </a:tc>
                <a:extLst>
                  <a:ext uri="{0D108BD9-81ED-4DB2-BD59-A6C34878D82A}">
                    <a16:rowId xmlns:a16="http://schemas.microsoft.com/office/drawing/2014/main" val="578885198"/>
                  </a:ext>
                </a:extLst>
              </a:tr>
              <a:tr h="370840">
                <a:tc>
                  <a:txBody>
                    <a:bodyPr/>
                    <a:lstStyle/>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dirty="0">
                          <a:solidFill>
                            <a:schemeClr val="dk1"/>
                          </a:solidFill>
                          <a:effectLst/>
                          <a:latin typeface="+mn-lt"/>
                          <a:ea typeface="+mn-ea"/>
                          <a:cs typeface="+mn-cs"/>
                        </a:rPr>
                        <a:t>NFL Saves and credit offers</a:t>
                      </a:r>
                    </a:p>
                    <a:p>
                      <a:pPr marL="285750" marR="0" lvl="0" indent="-285750" algn="l" defTabSz="457002"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036846667"/>
                  </a:ext>
                </a:extLst>
              </a:tr>
            </a:tbl>
          </a:graphicData>
        </a:graphic>
      </p:graphicFrame>
      <p:sp>
        <p:nvSpPr>
          <p:cNvPr id="3" name="Slide Number Placeholder 2"/>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2</a:t>
            </a:fld>
            <a:r>
              <a:rPr kumimoji="0" lang="en-US" sz="800" b="0" i="0" u="none" strike="noStrike" kern="1200" cap="none" spc="0" normalizeH="0" baseline="0" noProof="0">
                <a:ln>
                  <a:noFill/>
                </a:ln>
                <a:solidFill>
                  <a:prstClr val="white"/>
                </a:solidFill>
                <a:effectLst/>
                <a:uLnTx/>
                <a:uFillTx/>
                <a:latin typeface="Calibri"/>
                <a:ea typeface="+mn-ea"/>
                <a:cs typeface="+mn-cs"/>
              </a:rPr>
              <a:t> </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5776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767602" y="853687"/>
            <a:ext cx="5018147" cy="3573934"/>
          </a:xfrm>
        </p:spPr>
        <p:txBody>
          <a:bodyPr/>
          <a:lstStyle/>
          <a:p>
            <a:r>
              <a:rPr lang="en-US" sz="1300" b="1" u="sng" dirty="0">
                <a:latin typeface="+mj-lt"/>
              </a:rPr>
              <a:t>In-market</a:t>
            </a:r>
            <a:r>
              <a:rPr lang="en-US" sz="1300" b="1" dirty="0">
                <a:latin typeface="+mj-lt"/>
              </a:rPr>
              <a:t>:</a:t>
            </a:r>
            <a:r>
              <a:rPr lang="en-US" sz="1300" dirty="0">
                <a:latin typeface="+mj-lt"/>
              </a:rPr>
              <a:t> RSN team territory customer belongs to based on geographical location. For example, customers in Boston are considered in-market for the Boston Red Sox territory, since NESN serves the Boston area.</a:t>
            </a:r>
          </a:p>
          <a:p>
            <a:endParaRPr lang="en-US" sz="1300" dirty="0">
              <a:latin typeface="+mj-lt"/>
            </a:endParaRPr>
          </a:p>
          <a:p>
            <a:r>
              <a:rPr lang="en-US" sz="1300" b="1" u="sng" dirty="0">
                <a:latin typeface="+mj-lt"/>
              </a:rPr>
              <a:t>Out-of-market</a:t>
            </a:r>
            <a:r>
              <a:rPr lang="en-US" sz="1300" b="1" dirty="0">
                <a:latin typeface="+mj-lt"/>
              </a:rPr>
              <a:t>:</a:t>
            </a:r>
            <a:r>
              <a:rPr lang="en-US" sz="1300" dirty="0">
                <a:latin typeface="+mj-lt"/>
              </a:rPr>
              <a:t> Games not in customer's RSN team territory. We make games available out-of-market by way of league packages, such as NHL Center Ice, NBA League Pass, MLS Direct Kick and MLB Extra Innings.</a:t>
            </a:r>
          </a:p>
          <a:p>
            <a:endParaRPr lang="en-US" sz="1300" dirty="0">
              <a:latin typeface="+mj-lt"/>
            </a:endParaRPr>
          </a:p>
          <a:p>
            <a:r>
              <a:rPr lang="en-US" sz="1300" b="1" u="sng" dirty="0">
                <a:latin typeface="+mj-lt"/>
              </a:rPr>
              <a:t>Blackouts</a:t>
            </a:r>
            <a:r>
              <a:rPr lang="en-US" sz="1300" b="1" dirty="0">
                <a:latin typeface="+mj-lt"/>
              </a:rPr>
              <a:t>:</a:t>
            </a:r>
            <a:r>
              <a:rPr lang="en-US" sz="1300" dirty="0">
                <a:latin typeface="+mj-lt"/>
              </a:rPr>
              <a:t> Viewing restrictions applied to out-of-market league packages to protect in-market territories. For example, if Los Angeles is an in-market territory for a customer, they can view a Dodgers vs. Sox game on FSN West. Customers across the rest of the country can view game by subscribing to MLB Extra Innings. If a customer subscribes to MLB Extra Innings and Sports Pack, but their zip code </a:t>
            </a:r>
            <a:r>
              <a:rPr lang="en-US" sz="1300" b="1" dirty="0">
                <a:latin typeface="+mj-lt"/>
              </a:rPr>
              <a:t>is not</a:t>
            </a:r>
            <a:r>
              <a:rPr lang="en-US" sz="1300" dirty="0">
                <a:latin typeface="+mj-lt"/>
              </a:rPr>
              <a:t> in Dodgers or Sox territories, they can see game on MLB Extra Innings channel (700s range) </a:t>
            </a:r>
            <a:r>
              <a:rPr lang="en-US" sz="1300" b="1" dirty="0">
                <a:latin typeface="+mj-lt"/>
              </a:rPr>
              <a:t>and</a:t>
            </a:r>
            <a:r>
              <a:rPr lang="en-US" sz="1300" dirty="0">
                <a:latin typeface="+mj-lt"/>
              </a:rPr>
              <a:t> their regional sports channel (600s range). </a:t>
            </a:r>
          </a:p>
          <a:p>
            <a:endParaRPr lang="en-US" sz="1300" dirty="0">
              <a:latin typeface="+mj-lt"/>
            </a:endParaRPr>
          </a:p>
        </p:txBody>
      </p:sp>
      <p:sp>
        <p:nvSpPr>
          <p:cNvPr id="3" name="Title 2"/>
          <p:cNvSpPr>
            <a:spLocks noGrp="1"/>
          </p:cNvSpPr>
          <p:nvPr>
            <p:ph type="title"/>
          </p:nvPr>
        </p:nvSpPr>
        <p:spPr/>
        <p:txBody>
          <a:bodyPr/>
          <a:lstStyle/>
          <a:p>
            <a:r>
              <a:rPr lang="en-US" dirty="0"/>
              <a:t>Blackouts</a:t>
            </a:r>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3</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9" name="Cloud Callout 8"/>
          <p:cNvSpPr/>
          <p:nvPr/>
        </p:nvSpPr>
        <p:spPr>
          <a:xfrm>
            <a:off x="55002" y="2633196"/>
            <a:ext cx="3141960" cy="1581293"/>
          </a:xfrm>
          <a:prstGeom prst="cloudCallout">
            <a:avLst>
              <a:gd name="adj1" fmla="val 36389"/>
              <a:gd name="adj2" fmla="val 7302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i="1" dirty="0">
                <a:solidFill>
                  <a:schemeClr val="bg1"/>
                </a:solidFill>
              </a:rPr>
              <a:t>Mr. Customer, game blackouts protect teams, the sports leagues and stations purchasing rights to broadcast individual games. Leagues, sports associations, and programs control blackouts. In some areas, DIRECTV may no longer have rights to broadcast customer's games. You always </a:t>
            </a:r>
            <a:r>
              <a:rPr lang="en-US" sz="800" dirty="0">
                <a:solidFill>
                  <a:schemeClr val="bg1"/>
                </a:solidFill>
              </a:rPr>
              <a:t>visit </a:t>
            </a:r>
            <a:r>
              <a:rPr lang="en-US" sz="800" b="1" dirty="0">
                <a:solidFill>
                  <a:schemeClr val="bg1"/>
                </a:solidFill>
                <a:hlinkClick r:id="rId2"/>
              </a:rPr>
              <a:t>www.directv.com/blackouts</a:t>
            </a:r>
            <a:r>
              <a:rPr lang="en-US" sz="800" dirty="0">
                <a:solidFill>
                  <a:schemeClr val="bg1"/>
                </a:solidFill>
              </a:rPr>
              <a:t> at any time for information on sports blackouts.</a:t>
            </a:r>
            <a:endParaRPr lang="en-US" sz="800" i="1" dirty="0">
              <a:solidFill>
                <a:schemeClr val="bg1"/>
              </a:solidFill>
            </a:endParaRPr>
          </a:p>
        </p:txBody>
      </p:sp>
      <p:pic>
        <p:nvPicPr>
          <p:cNvPr id="13" name="Picture 12" descr="Business Woman With A Headset Free Stock Photo - Public Domain Pictur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303" y="3858359"/>
            <a:ext cx="957533" cy="1277404"/>
          </a:xfrm>
          <a:prstGeom prst="rect">
            <a:avLst/>
          </a:prstGeom>
        </p:spPr>
      </p:pic>
    </p:spTree>
    <p:extLst>
      <p:ext uri="{BB962C8B-B14F-4D97-AF65-F5344CB8AC3E}">
        <p14:creationId xmlns:p14="http://schemas.microsoft.com/office/powerpoint/2010/main" val="256329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052" y="70007"/>
            <a:ext cx="3342044" cy="610637"/>
          </a:xfrm>
        </p:spPr>
        <p:txBody>
          <a:bodyPr/>
          <a:lstStyle/>
          <a:p>
            <a:r>
              <a:rPr lang="en-US" sz="2800" dirty="0"/>
              <a:t>Sports Sales Tool</a:t>
            </a:r>
          </a:p>
        </p:txBody>
      </p:sp>
      <p:pic>
        <p:nvPicPr>
          <p:cNvPr id="6" name="Picture 5"/>
          <p:cNvPicPr>
            <a:picLocks noChangeAspect="1"/>
          </p:cNvPicPr>
          <p:nvPr/>
        </p:nvPicPr>
        <p:blipFill>
          <a:blip r:embed="rId2"/>
          <a:stretch>
            <a:fillRect/>
          </a:stretch>
        </p:blipFill>
        <p:spPr>
          <a:xfrm>
            <a:off x="178053" y="880128"/>
            <a:ext cx="6508994" cy="3467102"/>
          </a:xfrm>
          <a:prstGeom prst="rect">
            <a:avLst/>
          </a:prstGeom>
          <a:ln>
            <a:noFill/>
          </a:ln>
          <a:effectLst>
            <a:outerShdw blurRad="190500" algn="tl" rotWithShape="0">
              <a:srgbClr val="000000">
                <a:alpha val="70000"/>
              </a:srgbClr>
            </a:outerShdw>
          </a:effectLst>
        </p:spPr>
      </p:pic>
      <p:graphicFrame>
        <p:nvGraphicFramePr>
          <p:cNvPr id="7" name="Table Placeholder 3"/>
          <p:cNvGraphicFramePr>
            <a:graphicFrameLocks/>
          </p:cNvGraphicFramePr>
          <p:nvPr>
            <p:extLst>
              <p:ext uri="{D42A27DB-BD31-4B8C-83A1-F6EECF244321}">
                <p14:modId xmlns:p14="http://schemas.microsoft.com/office/powerpoint/2010/main" val="3003370214"/>
              </p:ext>
            </p:extLst>
          </p:nvPr>
        </p:nvGraphicFramePr>
        <p:xfrm>
          <a:off x="6815693" y="880129"/>
          <a:ext cx="2288552" cy="3429479"/>
        </p:xfrm>
        <a:graphic>
          <a:graphicData uri="http://schemas.openxmlformats.org/drawingml/2006/table">
            <a:tbl>
              <a:tblPr firstRow="1" bandRow="1">
                <a:tableStyleId>{5C22544A-7EE6-4342-B048-85BDC9FD1C3A}</a:tableStyleId>
              </a:tblPr>
              <a:tblGrid>
                <a:gridCol w="2288552">
                  <a:extLst>
                    <a:ext uri="{9D8B030D-6E8A-4147-A177-3AD203B41FA5}">
                      <a16:colId xmlns:a16="http://schemas.microsoft.com/office/drawing/2014/main" val="2550993472"/>
                    </a:ext>
                  </a:extLst>
                </a:gridCol>
              </a:tblGrid>
              <a:tr h="367970">
                <a:tc>
                  <a:txBody>
                    <a:bodyPr/>
                    <a:lstStyle/>
                    <a:p>
                      <a:r>
                        <a:rPr lang="en-US" sz="1600" dirty="0"/>
                        <a:t>How-to….</a:t>
                      </a:r>
                    </a:p>
                  </a:txBody>
                  <a:tcPr/>
                </a:tc>
                <a:extLst>
                  <a:ext uri="{0D108BD9-81ED-4DB2-BD59-A6C34878D82A}">
                    <a16:rowId xmlns:a16="http://schemas.microsoft.com/office/drawing/2014/main" val="3509085972"/>
                  </a:ext>
                </a:extLst>
              </a:tr>
              <a:tr h="647627">
                <a:tc>
                  <a:txBody>
                    <a:bodyPr/>
                    <a:lstStyle/>
                    <a:p>
                      <a:pPr marL="342900" indent="-342900">
                        <a:buFont typeface="+mj-lt"/>
                        <a:buAutoNum type="arabicPeriod"/>
                      </a:pPr>
                      <a:r>
                        <a:rPr lang="en-US" sz="1600" dirty="0"/>
                        <a:t>Access ‘</a:t>
                      </a:r>
                      <a:r>
                        <a:rPr lang="en-US" sz="1600" b="1" dirty="0"/>
                        <a:t>Sports Availability Tool</a:t>
                      </a:r>
                      <a:r>
                        <a:rPr lang="en-US" sz="1600" dirty="0"/>
                        <a:t>’.</a:t>
                      </a:r>
                    </a:p>
                  </a:txBody>
                  <a:tcPr/>
                </a:tc>
                <a:extLst>
                  <a:ext uri="{0D108BD9-81ED-4DB2-BD59-A6C34878D82A}">
                    <a16:rowId xmlns:a16="http://schemas.microsoft.com/office/drawing/2014/main" val="552649033"/>
                  </a:ext>
                </a:extLst>
              </a:tr>
              <a:tr h="927284">
                <a:tc>
                  <a:txBody>
                    <a:bodyPr/>
                    <a:lstStyle/>
                    <a:p>
                      <a:pPr marL="342900" indent="-342900">
                        <a:buFont typeface="+mj-lt"/>
                        <a:buAutoNum type="arabicPeriod" startAt="2"/>
                      </a:pPr>
                      <a:r>
                        <a:rPr lang="en-US" sz="1600" dirty="0"/>
                        <a:t>Click on </a:t>
                      </a:r>
                      <a:r>
                        <a:rPr lang="en-US" sz="1600" b="1" dirty="0"/>
                        <a:t>LOOKUP</a:t>
                      </a:r>
                      <a:r>
                        <a:rPr lang="en-US" sz="1600" dirty="0"/>
                        <a:t> tab to start</a:t>
                      </a:r>
                      <a:r>
                        <a:rPr lang="en-US" sz="1600" baseline="0" dirty="0"/>
                        <a:t> search.</a:t>
                      </a:r>
                      <a:endParaRPr lang="en-US" sz="1600" dirty="0"/>
                    </a:p>
                  </a:txBody>
                  <a:tcPr/>
                </a:tc>
                <a:extLst>
                  <a:ext uri="{0D108BD9-81ED-4DB2-BD59-A6C34878D82A}">
                    <a16:rowId xmlns:a16="http://schemas.microsoft.com/office/drawing/2014/main" val="1286009499"/>
                  </a:ext>
                </a:extLst>
              </a:tr>
              <a:tr h="1486598">
                <a:tc>
                  <a:txBody>
                    <a:bodyPr/>
                    <a:lstStyle/>
                    <a:p>
                      <a:pPr marL="342900" indent="-342900">
                        <a:buFont typeface="+mj-lt"/>
                        <a:buAutoNum type="arabicPeriod" startAt="3"/>
                      </a:pPr>
                      <a:r>
                        <a:rPr lang="en-US" sz="1600" dirty="0"/>
                        <a:t>Enter customer's </a:t>
                      </a:r>
                      <a:r>
                        <a:rPr lang="en-US" sz="1600" b="1" dirty="0"/>
                        <a:t>zip code </a:t>
                      </a:r>
                      <a:r>
                        <a:rPr lang="en-US" sz="1600" dirty="0"/>
                        <a:t>and click </a:t>
                      </a:r>
                      <a:r>
                        <a:rPr lang="en-US" sz="1600" b="1" dirty="0"/>
                        <a:t>GAME AVAILABILTY </a:t>
                      </a:r>
                      <a:r>
                        <a:rPr lang="en-US" sz="1600" dirty="0"/>
                        <a:t>to display results.</a:t>
                      </a:r>
                    </a:p>
                  </a:txBody>
                  <a:tcPr/>
                </a:tc>
                <a:extLst>
                  <a:ext uri="{0D108BD9-81ED-4DB2-BD59-A6C34878D82A}">
                    <a16:rowId xmlns:a16="http://schemas.microsoft.com/office/drawing/2014/main" val="3378682427"/>
                  </a:ext>
                </a:extLst>
              </a:tr>
            </a:tbl>
          </a:graphicData>
        </a:graphic>
      </p:graphicFrame>
    </p:spTree>
    <p:extLst>
      <p:ext uri="{BB962C8B-B14F-4D97-AF65-F5344CB8AC3E}">
        <p14:creationId xmlns:p14="http://schemas.microsoft.com/office/powerpoint/2010/main" val="266441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746978" y="247507"/>
            <a:ext cx="4792006" cy="4063235"/>
          </a:xfrm>
        </p:spPr>
        <p:txBody>
          <a:bodyPr/>
          <a:lstStyle/>
          <a:p>
            <a:pPr>
              <a:spcAft>
                <a:spcPts val="0"/>
              </a:spcAft>
            </a:pPr>
            <a:endParaRPr lang="en-US" sz="900" b="1" dirty="0">
              <a:solidFill>
                <a:schemeClr val="accent3">
                  <a:lumMod val="75000"/>
                </a:schemeClr>
              </a:solidFill>
            </a:endParaRPr>
          </a:p>
          <a:p>
            <a:pPr>
              <a:spcAft>
                <a:spcPts val="0"/>
              </a:spcAft>
            </a:pPr>
            <a:endParaRPr lang="en-US" sz="900" b="1" dirty="0">
              <a:solidFill>
                <a:schemeClr val="accent3">
                  <a:lumMod val="75000"/>
                </a:schemeClr>
              </a:solidFill>
            </a:endParaRPr>
          </a:p>
          <a:p>
            <a:pPr>
              <a:spcAft>
                <a:spcPts val="0"/>
              </a:spcAft>
            </a:pPr>
            <a:r>
              <a:rPr lang="en-US" sz="1400" b="1" dirty="0">
                <a:solidFill>
                  <a:schemeClr val="accent3">
                    <a:lumMod val="75000"/>
                  </a:schemeClr>
                </a:solidFill>
              </a:rPr>
              <a:t>2018 Regular Season Offers</a:t>
            </a:r>
          </a:p>
          <a:p>
            <a:pPr>
              <a:spcAft>
                <a:spcPts val="0"/>
              </a:spcAft>
            </a:pPr>
            <a:endParaRPr lang="en-US" sz="900" dirty="0">
              <a:solidFill>
                <a:schemeClr val="tx2"/>
              </a:solidFill>
            </a:endParaRPr>
          </a:p>
          <a:p>
            <a:pPr>
              <a:spcAft>
                <a:spcPts val="0"/>
              </a:spcAft>
            </a:pPr>
            <a:r>
              <a:rPr lang="en-US" sz="900" b="1" dirty="0">
                <a:solidFill>
                  <a:schemeClr val="accent3">
                    <a:lumMod val="75000"/>
                  </a:schemeClr>
                </a:solidFill>
              </a:rPr>
              <a:t>Note: </a:t>
            </a:r>
            <a:r>
              <a:rPr lang="en-US" sz="900" dirty="0">
                <a:solidFill>
                  <a:schemeClr val="tx2"/>
                </a:solidFill>
              </a:rPr>
              <a:t>On May 1, 2018, in the ordering systems, agents might notice Early Renewal Offers for NFL ST or NFL ST Max. The Early Renewal Offers have the same price and monthly payment options as Regular Season Offers, but should only be used for customers who had an NFL subscription the prior season.</a:t>
            </a:r>
          </a:p>
          <a:p>
            <a:pPr>
              <a:spcAft>
                <a:spcPts val="0"/>
              </a:spcAft>
            </a:pPr>
            <a:endParaRPr lang="en-US" sz="900" dirty="0">
              <a:solidFill>
                <a:schemeClr val="tx2"/>
              </a:solidFill>
            </a:endParaRPr>
          </a:p>
          <a:p>
            <a:pPr>
              <a:spcAft>
                <a:spcPts val="0"/>
              </a:spcAft>
            </a:pPr>
            <a:endParaRPr lang="en-US" sz="900" dirty="0">
              <a:solidFill>
                <a:schemeClr val="tx2"/>
              </a:solidFill>
            </a:endParaRPr>
          </a:p>
          <a:p>
            <a:pPr fontAlgn="t">
              <a:spcAft>
                <a:spcPts val="0"/>
              </a:spcAft>
            </a:pPr>
            <a:r>
              <a:rPr lang="en-US" sz="900" dirty="0">
                <a:solidFill>
                  <a:schemeClr val="accent3">
                    <a:lumMod val="75000"/>
                  </a:schemeClr>
                </a:solidFill>
              </a:rPr>
              <a:t>Regular Season Offer: </a:t>
            </a:r>
            <a:r>
              <a:rPr lang="en-US" sz="900" dirty="0">
                <a:solidFill>
                  <a:schemeClr val="tx2"/>
                </a:solidFill>
              </a:rPr>
              <a:t>January 10, 2018 - October 20, 2018</a:t>
            </a:r>
          </a:p>
          <a:p>
            <a:pPr fontAlgn="t">
              <a:spcAft>
                <a:spcPts val="0"/>
              </a:spcAft>
            </a:pPr>
            <a:r>
              <a:rPr lang="en-US" sz="900" dirty="0">
                <a:solidFill>
                  <a:schemeClr val="accent3">
                    <a:lumMod val="75000"/>
                  </a:schemeClr>
                </a:solidFill>
              </a:rPr>
              <a:t>Early Renewal Offer: </a:t>
            </a:r>
            <a:r>
              <a:rPr lang="en-US" sz="900" dirty="0">
                <a:solidFill>
                  <a:schemeClr val="tx2"/>
                </a:solidFill>
              </a:rPr>
              <a:t>May 1, 2018 - October 20, 2018</a:t>
            </a:r>
          </a:p>
          <a:p>
            <a:pPr fontAlgn="t">
              <a:spcAft>
                <a:spcPts val="0"/>
              </a:spcAft>
            </a:pPr>
            <a:r>
              <a:rPr lang="en-US" sz="900" dirty="0">
                <a:solidFill>
                  <a:schemeClr val="accent3">
                    <a:lumMod val="75000"/>
                  </a:schemeClr>
                </a:solidFill>
              </a:rPr>
              <a:t>Season Dates : </a:t>
            </a:r>
            <a:r>
              <a:rPr lang="da-DK" sz="900" dirty="0">
                <a:solidFill>
                  <a:schemeClr val="tx2"/>
                </a:solidFill>
              </a:rPr>
              <a:t>September 9, 2018 - December 30, 2018</a:t>
            </a:r>
            <a:endParaRPr lang="en-US" sz="900" b="1" dirty="0">
              <a:solidFill>
                <a:schemeClr val="tx2"/>
              </a:solidFill>
            </a:endParaRPr>
          </a:p>
          <a:p>
            <a:pPr>
              <a:spcAft>
                <a:spcPts val="0"/>
              </a:spcAft>
            </a:pPr>
            <a:endParaRPr lang="en-US" sz="900" dirty="0">
              <a:solidFill>
                <a:schemeClr val="tx2"/>
              </a:solidFill>
            </a:endParaRPr>
          </a:p>
          <a:p>
            <a:pPr>
              <a:spcAft>
                <a:spcPts val="0"/>
              </a:spcAft>
            </a:pPr>
            <a:endParaRPr lang="en-US" sz="900" dirty="0">
              <a:solidFill>
                <a:schemeClr val="tx2"/>
              </a:solidFill>
            </a:endParaRPr>
          </a:p>
          <a:p>
            <a:pPr>
              <a:spcAft>
                <a:spcPts val="0"/>
              </a:spcAft>
            </a:pPr>
            <a:r>
              <a:rPr lang="en-US" sz="900" b="1" dirty="0">
                <a:solidFill>
                  <a:schemeClr val="accent3">
                    <a:lumMod val="75000"/>
                  </a:schemeClr>
                </a:solidFill>
              </a:rPr>
              <a:t>NFL ST : </a:t>
            </a:r>
          </a:p>
          <a:p>
            <a:pPr lvl="1">
              <a:spcAft>
                <a:spcPts val="0"/>
              </a:spcAft>
            </a:pPr>
            <a:r>
              <a:rPr lang="en-US" sz="900" dirty="0"/>
              <a:t>Every out-of-market game every Sunday (select International games excluded) all in HD, Game Mix Channels, Online and Mobile streaming access, Interactive TV App (Player Tracker), and real-time on-screen scores and stats.</a:t>
            </a:r>
          </a:p>
          <a:p>
            <a:pPr lvl="1">
              <a:spcAft>
                <a:spcPts val="0"/>
              </a:spcAft>
            </a:pPr>
            <a:r>
              <a:rPr lang="en-US" sz="900" dirty="0">
                <a:solidFill>
                  <a:schemeClr val="accent3">
                    <a:lumMod val="75000"/>
                  </a:schemeClr>
                </a:solidFill>
              </a:rPr>
              <a:t>Price : </a:t>
            </a:r>
            <a:r>
              <a:rPr lang="en-US" sz="900" dirty="0"/>
              <a:t>6-pay at $48.99 ($293.94)</a:t>
            </a:r>
          </a:p>
          <a:p>
            <a:pPr fontAlgn="t">
              <a:spcAft>
                <a:spcPts val="0"/>
              </a:spcAft>
            </a:pPr>
            <a:endParaRPr lang="en-US" sz="900" dirty="0">
              <a:solidFill>
                <a:schemeClr val="tx2"/>
              </a:solidFill>
            </a:endParaRPr>
          </a:p>
          <a:p>
            <a:pPr fontAlgn="t">
              <a:spcAft>
                <a:spcPts val="0"/>
              </a:spcAft>
            </a:pPr>
            <a:endParaRPr lang="en-US" sz="900" dirty="0">
              <a:solidFill>
                <a:schemeClr val="tx2"/>
              </a:solidFill>
            </a:endParaRPr>
          </a:p>
          <a:p>
            <a:pPr>
              <a:spcAft>
                <a:spcPts val="0"/>
              </a:spcAft>
            </a:pPr>
            <a:r>
              <a:rPr lang="en-US" sz="900" b="1" dirty="0">
                <a:solidFill>
                  <a:schemeClr val="accent3">
                    <a:lumMod val="75000"/>
                  </a:schemeClr>
                </a:solidFill>
              </a:rPr>
              <a:t>NFL ST Max : </a:t>
            </a:r>
          </a:p>
          <a:p>
            <a:pPr lvl="1">
              <a:spcAft>
                <a:spcPts val="0"/>
              </a:spcAft>
            </a:pPr>
            <a:r>
              <a:rPr lang="en-US" sz="900" dirty="0"/>
              <a:t>Offer to customers who want the maximum football experience.</a:t>
            </a:r>
          </a:p>
          <a:p>
            <a:pPr lvl="1">
              <a:spcAft>
                <a:spcPts val="0"/>
              </a:spcAft>
            </a:pPr>
            <a:r>
              <a:rPr lang="en-US" sz="900" dirty="0"/>
              <a:t>NFL ST Max includes all of the features from NFL Sunday Ticket plus access to Red Zone Channel and Fantasy Zone Channel.</a:t>
            </a:r>
          </a:p>
          <a:p>
            <a:pPr lvl="1">
              <a:spcAft>
                <a:spcPts val="0"/>
              </a:spcAft>
            </a:pPr>
            <a:r>
              <a:rPr lang="en-US" sz="900" dirty="0">
                <a:solidFill>
                  <a:schemeClr val="accent3">
                    <a:lumMod val="75000"/>
                  </a:schemeClr>
                </a:solidFill>
              </a:rPr>
              <a:t>Price : </a:t>
            </a:r>
            <a:r>
              <a:rPr lang="en-US" sz="900" dirty="0"/>
              <a:t>6-pay at $65.99 ($395.94)</a:t>
            </a:r>
          </a:p>
          <a:p>
            <a:pPr lvl="1">
              <a:spcAft>
                <a:spcPts val="0"/>
              </a:spcAft>
            </a:pPr>
            <a:endParaRPr lang="en-US" sz="900" dirty="0"/>
          </a:p>
          <a:p>
            <a:pPr lvl="1">
              <a:spcAft>
                <a:spcPts val="0"/>
              </a:spcAft>
            </a:pPr>
            <a:endParaRPr lang="en-US" sz="900" dirty="0"/>
          </a:p>
          <a:p>
            <a:pPr>
              <a:spcAft>
                <a:spcPts val="0"/>
              </a:spcAft>
            </a:pPr>
            <a:r>
              <a:rPr lang="en-US" sz="900" b="1" dirty="0">
                <a:solidFill>
                  <a:schemeClr val="accent3">
                    <a:lumMod val="75000"/>
                  </a:schemeClr>
                </a:solidFill>
              </a:rPr>
              <a:t>NFL ST Max (Add-On): </a:t>
            </a:r>
          </a:p>
          <a:p>
            <a:pPr lvl="1">
              <a:spcAft>
                <a:spcPts val="0"/>
              </a:spcAft>
            </a:pPr>
            <a:r>
              <a:rPr lang="en-US" sz="900" dirty="0"/>
              <a:t>Offer to customers who already subscribe to NFL ST but now want access to Red Zone Channel and Fantasy Zone Channel.</a:t>
            </a:r>
          </a:p>
          <a:p>
            <a:pPr lvl="1">
              <a:spcAft>
                <a:spcPts val="0"/>
              </a:spcAft>
            </a:pPr>
            <a:r>
              <a:rPr lang="en-US" sz="900" dirty="0"/>
              <a:t>The Add-On provides the equivalent of NFL ST Max.</a:t>
            </a:r>
          </a:p>
          <a:p>
            <a:pPr lvl="1">
              <a:spcAft>
                <a:spcPts val="0"/>
              </a:spcAft>
            </a:pPr>
            <a:r>
              <a:rPr lang="en-US" sz="900" dirty="0">
                <a:solidFill>
                  <a:schemeClr val="accent3">
                    <a:lumMod val="75000"/>
                  </a:schemeClr>
                </a:solidFill>
              </a:rPr>
              <a:t>Price : </a:t>
            </a:r>
            <a:r>
              <a:rPr lang="en-US" sz="900" dirty="0"/>
              <a:t>6-pay at $17 ($102)</a:t>
            </a:r>
          </a:p>
          <a:p>
            <a:pPr lvl="1"/>
            <a:endParaRPr lang="en-US" sz="900" dirty="0"/>
          </a:p>
          <a:p>
            <a:endParaRPr lang="en-US" sz="1300" dirty="0">
              <a:latin typeface="+mj-lt"/>
            </a:endParaRPr>
          </a:p>
        </p:txBody>
      </p:sp>
      <p:sp>
        <p:nvSpPr>
          <p:cNvPr id="3" name="Title 2"/>
          <p:cNvSpPr>
            <a:spLocks noGrp="1"/>
          </p:cNvSpPr>
          <p:nvPr>
            <p:ph type="title"/>
          </p:nvPr>
        </p:nvSpPr>
        <p:spPr/>
        <p:txBody>
          <a:bodyPr/>
          <a:lstStyle/>
          <a:p>
            <a:pPr lvl="0" algn="ctr">
              <a:lnSpc>
                <a:spcPct val="100000"/>
              </a:lnSpc>
              <a:spcBef>
                <a:spcPts val="0"/>
              </a:spcBef>
              <a:spcAft>
                <a:spcPts val="0"/>
              </a:spcAft>
              <a:defRPr/>
            </a:pPr>
            <a:r>
              <a:rPr lang="en-US" sz="2000" dirty="0"/>
              <a:t>Is NFL Sunday Ticket Free?</a:t>
            </a:r>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5</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9" name="Cloud Callout 8"/>
          <p:cNvSpPr/>
          <p:nvPr/>
        </p:nvSpPr>
        <p:spPr>
          <a:xfrm>
            <a:off x="105993" y="2660699"/>
            <a:ext cx="3018207" cy="1581293"/>
          </a:xfrm>
          <a:prstGeom prst="cloudCallout">
            <a:avLst>
              <a:gd name="adj1" fmla="val 32289"/>
              <a:gd name="adj2" fmla="val 6954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lvl="0" algn="ctr">
              <a:defRPr/>
            </a:pPr>
            <a:endParaRPr lang="en-US" sz="800" i="1" dirty="0"/>
          </a:p>
          <a:p>
            <a:pPr lvl="0" algn="ctr">
              <a:defRPr/>
            </a:pPr>
            <a:r>
              <a:rPr lang="en-US" sz="800" i="1" dirty="0"/>
              <a:t>Mr. Customer, NFL Sunday Ticket is not for free. You can enjoy every out-of-market game, every Sunday with NFL Sunday Ticket for $48.99 good for 6 payments, so that’s a total of $293.94. Or </a:t>
            </a:r>
            <a:r>
              <a:rPr lang="en-US" sz="800" dirty="0"/>
              <a:t>for you to get every single minute of every game get </a:t>
            </a:r>
            <a:r>
              <a:rPr lang="en-US" sz="800" i="1" dirty="0"/>
              <a:t>NFL Sunday Ticket Max for 6 payments at $65.99 and that’s a total of $395.94.</a:t>
            </a:r>
            <a:endParaRPr lang="en-US" sz="800" i="1" dirty="0">
              <a:solidFill>
                <a:schemeClr val="dk1"/>
              </a:solidFill>
            </a:endParaRPr>
          </a:p>
        </p:txBody>
      </p:sp>
      <p:pic>
        <p:nvPicPr>
          <p:cNvPr id="5" name="Picture 4"/>
          <p:cNvPicPr>
            <a:picLocks noChangeAspect="1"/>
          </p:cNvPicPr>
          <p:nvPr/>
        </p:nvPicPr>
        <p:blipFill>
          <a:blip r:embed="rId2"/>
          <a:stretch>
            <a:fillRect/>
          </a:stretch>
        </p:blipFill>
        <p:spPr>
          <a:xfrm>
            <a:off x="2661171" y="4117027"/>
            <a:ext cx="926057" cy="1026473"/>
          </a:xfrm>
          <a:prstGeom prst="rect">
            <a:avLst/>
          </a:prstGeom>
        </p:spPr>
      </p:pic>
    </p:spTree>
    <p:extLst>
      <p:ext uri="{BB962C8B-B14F-4D97-AF65-F5344CB8AC3E}">
        <p14:creationId xmlns:p14="http://schemas.microsoft.com/office/powerpoint/2010/main" val="194616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451345" y="247508"/>
            <a:ext cx="5300769" cy="3994484"/>
          </a:xfrm>
        </p:spPr>
        <p:txBody>
          <a:bodyPr/>
          <a:lstStyle/>
          <a:p>
            <a:pPr lvl="1"/>
            <a:endParaRPr lang="en-US" sz="900" dirty="0"/>
          </a:p>
          <a:p>
            <a:endParaRPr lang="en-US" sz="1300" dirty="0">
              <a:latin typeface="+mj-lt"/>
            </a:endParaRPr>
          </a:p>
        </p:txBody>
      </p:sp>
      <p:sp>
        <p:nvSpPr>
          <p:cNvPr id="3" name="Title 2"/>
          <p:cNvSpPr>
            <a:spLocks noGrp="1"/>
          </p:cNvSpPr>
          <p:nvPr>
            <p:ph type="title"/>
          </p:nvPr>
        </p:nvSpPr>
        <p:spPr>
          <a:xfrm>
            <a:off x="119574" y="804926"/>
            <a:ext cx="2968283" cy="1356591"/>
          </a:xfrm>
        </p:spPr>
        <p:txBody>
          <a:bodyPr/>
          <a:lstStyle/>
          <a:p>
            <a:pPr algn="ctr">
              <a:lnSpc>
                <a:spcPct val="100000"/>
              </a:lnSpc>
              <a:spcBef>
                <a:spcPts val="0"/>
              </a:spcBef>
              <a:spcAft>
                <a:spcPts val="0"/>
              </a:spcAft>
              <a:defRPr/>
            </a:pPr>
            <a:br>
              <a:rPr lang="en-US" sz="2000" dirty="0"/>
            </a:br>
            <a:br>
              <a:rPr lang="en-US" sz="2000" dirty="0"/>
            </a:br>
            <a:br>
              <a:rPr lang="en-US" sz="2000" dirty="0"/>
            </a:br>
            <a:br>
              <a:rPr lang="en-US" sz="1400" dirty="0"/>
            </a:br>
            <a:r>
              <a:rPr lang="en-US" sz="2000" dirty="0"/>
              <a:t>What comes with NFL  </a:t>
            </a:r>
            <a:br>
              <a:rPr lang="en-US" sz="2000" dirty="0"/>
            </a:br>
            <a:r>
              <a:rPr lang="en-US" sz="2000" dirty="0"/>
              <a:t>Sunday ticket Max?</a:t>
            </a:r>
            <a:br>
              <a:rPr lang="en-US" sz="2400" dirty="0"/>
            </a:br>
            <a:br>
              <a:rPr lang="en-US" sz="2400" dirty="0"/>
            </a:br>
            <a:endParaRPr lang="en-US" sz="2400" dirty="0"/>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6</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 name="TextBox 4"/>
          <p:cNvSpPr txBox="1"/>
          <p:nvPr/>
        </p:nvSpPr>
        <p:spPr>
          <a:xfrm>
            <a:off x="3719478" y="316258"/>
            <a:ext cx="4819506" cy="3995489"/>
          </a:xfrm>
          <a:prstGeom prst="rect">
            <a:avLst/>
          </a:prstGeom>
          <a:noFill/>
          <a:ln>
            <a:noFill/>
          </a:ln>
        </p:spPr>
        <p:txBody>
          <a:bodyPr wrap="square" lIns="0" tIns="0" rIns="0" bIns="0" rtlCol="0">
            <a:noAutofit/>
          </a:bodyPr>
          <a:lstStyle/>
          <a:p>
            <a:pPr fontAlgn="t"/>
            <a:r>
              <a:rPr lang="en-US" sz="1050" b="1" dirty="0">
                <a:hlinkClick r:id="rId2"/>
              </a:rPr>
              <a:t>Red Zone channel</a:t>
            </a:r>
            <a:r>
              <a:rPr lang="en-US" sz="1050" dirty="0"/>
              <a:t> (HD only)</a:t>
            </a:r>
            <a:r>
              <a:rPr lang="en-US" sz="1050" b="1" dirty="0"/>
              <a:t>:</a:t>
            </a:r>
            <a:endParaRPr lang="en-US" sz="1050" dirty="0"/>
          </a:p>
          <a:p>
            <a:pPr fontAlgn="t"/>
            <a:r>
              <a:rPr lang="en-US" sz="1050" dirty="0"/>
              <a:t>Watch the most exciting plays as they happen, all on one commercial-free channel.</a:t>
            </a:r>
          </a:p>
          <a:p>
            <a:pPr fontAlgn="t"/>
            <a:r>
              <a:rPr lang="en-US" sz="1050" dirty="0"/>
              <a:t>Where you never miss a play inside the 20 yard line.</a:t>
            </a:r>
          </a:p>
          <a:p>
            <a:endParaRPr lang="en-US" sz="1050" dirty="0">
              <a:solidFill>
                <a:schemeClr val="tx2"/>
              </a:solidFill>
            </a:endParaRPr>
          </a:p>
          <a:p>
            <a:pPr fontAlgn="t"/>
            <a:r>
              <a:rPr lang="en-US" sz="1050" b="1" dirty="0">
                <a:hlinkClick r:id="rId3"/>
              </a:rPr>
              <a:t>Fantasy Zone channel</a:t>
            </a:r>
            <a:r>
              <a:rPr lang="en-US" sz="1050" dirty="0"/>
              <a:t> (HD only)</a:t>
            </a:r>
            <a:r>
              <a:rPr lang="en-US" sz="1050" b="1" dirty="0"/>
              <a:t>:</a:t>
            </a:r>
            <a:endParaRPr lang="en-US" sz="1050" dirty="0"/>
          </a:p>
          <a:p>
            <a:pPr fontAlgn="t"/>
            <a:r>
              <a:rPr lang="en-US" sz="1050" dirty="0"/>
              <a:t>A unique one-of-a-kind channel only available from DIRECTV.</a:t>
            </a:r>
          </a:p>
          <a:p>
            <a:pPr fontAlgn="t"/>
            <a:r>
              <a:rPr lang="en-US" sz="1050" dirty="0"/>
              <a:t>Live and commercial-free hosted channel designed for the most avid fantasy football fans.</a:t>
            </a:r>
          </a:p>
          <a:p>
            <a:pPr fontAlgn="t"/>
            <a:r>
              <a:rPr lang="en-US" sz="1050" dirty="0"/>
              <a:t>Go from game-to-game to watch real-time performance of your favorite NFL fantasy players and get the latest analysis from our fantasy football experts.</a:t>
            </a:r>
          </a:p>
          <a:p>
            <a:pPr fontAlgn="t"/>
            <a:endParaRPr lang="en-US" sz="1050" dirty="0"/>
          </a:p>
          <a:p>
            <a:r>
              <a:rPr lang="en-US" sz="1050" b="1" dirty="0">
                <a:hlinkClick r:id="rId4"/>
              </a:rPr>
              <a:t>Short Cuts</a:t>
            </a:r>
            <a:r>
              <a:rPr lang="en-US" sz="1050" dirty="0"/>
              <a:t>: Stream full-game replays in 30 minutes or less, with no commercials, on your smartphone, tablet, or computer/laptop.</a:t>
            </a:r>
          </a:p>
          <a:p>
            <a:endParaRPr lang="en-US" sz="1050" dirty="0"/>
          </a:p>
          <a:p>
            <a:pPr fontAlgn="t"/>
            <a:r>
              <a:rPr lang="en-US" sz="1050" b="1" dirty="0">
                <a:hlinkClick r:id="rId5"/>
              </a:rPr>
              <a:t>NFL ST Online (PC or Mac)</a:t>
            </a:r>
            <a:r>
              <a:rPr lang="en-US" sz="1050" dirty="0"/>
              <a:t>:</a:t>
            </a:r>
          </a:p>
          <a:p>
            <a:pPr fontAlgn="t"/>
            <a:r>
              <a:rPr lang="en-US" sz="1050" dirty="0"/>
              <a:t>Watch NFL ST games anywhere on your </a:t>
            </a:r>
            <a:r>
              <a:rPr lang="en-US" sz="1050" b="1" dirty="0"/>
              <a:t>computer/laptop</a:t>
            </a:r>
            <a:r>
              <a:rPr lang="en-US" sz="1050" dirty="0"/>
              <a:t> (PC or Mac).</a:t>
            </a:r>
          </a:p>
          <a:p>
            <a:pPr fontAlgn="t"/>
            <a:r>
              <a:rPr lang="en-US" sz="1050" dirty="0"/>
              <a:t>Watch 2 games at once, 1 on your living room TV and 1 on your computer/laptop.</a:t>
            </a:r>
          </a:p>
          <a:p>
            <a:pPr fontAlgn="t"/>
            <a:r>
              <a:rPr lang="en-US" sz="1050" b="1" dirty="0"/>
              <a:t>Note</a:t>
            </a:r>
            <a:r>
              <a:rPr lang="en-US" sz="1050" dirty="0"/>
              <a:t>: Access to Red Zone Channel and Fantasy Zone Channel require </a:t>
            </a:r>
            <a:r>
              <a:rPr lang="en-US" sz="1050" b="1" dirty="0"/>
              <a:t>NFL ST Max</a:t>
            </a:r>
            <a:r>
              <a:rPr lang="en-US" sz="1050" dirty="0"/>
              <a:t> subscription.</a:t>
            </a:r>
          </a:p>
          <a:p>
            <a:pPr fontAlgn="t"/>
            <a:endParaRPr lang="en-US" sz="1050" dirty="0"/>
          </a:p>
          <a:p>
            <a:pPr fontAlgn="t"/>
            <a:r>
              <a:rPr lang="en-US" sz="1050" b="1" dirty="0">
                <a:hlinkClick r:id="rId6"/>
              </a:rPr>
              <a:t>NFL ST Mobile (Phone/Tablet)</a:t>
            </a:r>
            <a:r>
              <a:rPr lang="en-US" sz="1050" dirty="0"/>
              <a:t>:</a:t>
            </a:r>
          </a:p>
          <a:p>
            <a:pPr fontAlgn="t"/>
            <a:r>
              <a:rPr lang="en-US" sz="1050" dirty="0"/>
              <a:t>Watch NFL ST games anywhere on your tablet or mobile device.</a:t>
            </a:r>
          </a:p>
          <a:p>
            <a:pPr fontAlgn="t"/>
            <a:r>
              <a:rPr lang="en-US" sz="1050" dirty="0"/>
              <a:t>Watch 2 games at once, 1 on your living room TV and 1 on your tablet or mobile device.</a:t>
            </a:r>
          </a:p>
          <a:p>
            <a:pPr fontAlgn="t"/>
            <a:r>
              <a:rPr lang="en-US" sz="1050" dirty="0"/>
              <a:t>Closer to the start of the season, download the DIRECTV NFL Sunday Ticket App from your mobile device's app store.</a:t>
            </a:r>
          </a:p>
          <a:p>
            <a:pPr fontAlgn="t"/>
            <a:r>
              <a:rPr lang="en-US" sz="1050" b="1" dirty="0"/>
              <a:t>Note</a:t>
            </a:r>
            <a:r>
              <a:rPr lang="en-US" sz="1050" dirty="0"/>
              <a:t>: Access to Red Zone Channel and Fantasy Zone Channel require </a:t>
            </a:r>
            <a:r>
              <a:rPr lang="en-US" sz="1050" b="1" dirty="0"/>
              <a:t>NFL ST Max</a:t>
            </a:r>
            <a:r>
              <a:rPr lang="en-US" sz="1050" dirty="0"/>
              <a:t> subscription.</a:t>
            </a:r>
          </a:p>
          <a:p>
            <a:pPr fontAlgn="t"/>
            <a:endParaRPr lang="en-US" sz="800" dirty="0"/>
          </a:p>
        </p:txBody>
      </p:sp>
      <p:pic>
        <p:nvPicPr>
          <p:cNvPr id="6" name="Picture 5"/>
          <p:cNvPicPr>
            <a:picLocks noChangeAspect="1"/>
          </p:cNvPicPr>
          <p:nvPr/>
        </p:nvPicPr>
        <p:blipFill>
          <a:blip r:embed="rId7"/>
          <a:stretch>
            <a:fillRect/>
          </a:stretch>
        </p:blipFill>
        <p:spPr>
          <a:xfrm>
            <a:off x="217159" y="2718935"/>
            <a:ext cx="3076575" cy="1628775"/>
          </a:xfrm>
          <a:prstGeom prst="rect">
            <a:avLst/>
          </a:prstGeom>
        </p:spPr>
      </p:pic>
    </p:spTree>
    <p:extLst>
      <p:ext uri="{BB962C8B-B14F-4D97-AF65-F5344CB8AC3E}">
        <p14:creationId xmlns:p14="http://schemas.microsoft.com/office/powerpoint/2010/main" val="266980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451345" y="247508"/>
            <a:ext cx="5300769" cy="3994484"/>
          </a:xfrm>
        </p:spPr>
        <p:txBody>
          <a:bodyPr/>
          <a:lstStyle/>
          <a:p>
            <a:pPr lvl="1"/>
            <a:endParaRPr lang="en-US" sz="900" dirty="0"/>
          </a:p>
          <a:p>
            <a:endParaRPr lang="en-US" sz="1300" dirty="0">
              <a:latin typeface="+mj-lt"/>
            </a:endParaRPr>
          </a:p>
        </p:txBody>
      </p:sp>
      <p:sp>
        <p:nvSpPr>
          <p:cNvPr id="3" name="Title 2"/>
          <p:cNvSpPr>
            <a:spLocks noGrp="1"/>
          </p:cNvSpPr>
          <p:nvPr>
            <p:ph type="title"/>
          </p:nvPr>
        </p:nvSpPr>
        <p:spPr>
          <a:xfrm>
            <a:off x="-470157" y="770549"/>
            <a:ext cx="4327454" cy="1356591"/>
          </a:xfrm>
        </p:spPr>
        <p:txBody>
          <a:bodyPr/>
          <a:lstStyle/>
          <a:p>
            <a:pPr algn="ctr">
              <a:lnSpc>
                <a:spcPct val="100000"/>
              </a:lnSpc>
              <a:spcBef>
                <a:spcPts val="0"/>
              </a:spcBef>
              <a:spcAft>
                <a:spcPts val="0"/>
              </a:spcAft>
              <a:defRPr/>
            </a:pPr>
            <a:br>
              <a:rPr lang="en-US" sz="2000" dirty="0"/>
            </a:br>
            <a:br>
              <a:rPr lang="en-US" sz="1400" dirty="0"/>
            </a:br>
            <a:r>
              <a:rPr lang="en-US" sz="1600" dirty="0"/>
              <a:t>NFL Sunday ticket Max also includes</a:t>
            </a:r>
            <a:br>
              <a:rPr lang="en-US" sz="1600" dirty="0"/>
            </a:br>
            <a:r>
              <a:rPr lang="en-US" sz="1600" dirty="0"/>
              <a:t> the following features…</a:t>
            </a:r>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7</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13" name="Picture 12" descr="Business Woman With A Headset Free Stock Photo - Public Domain Pic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430" y="3866096"/>
            <a:ext cx="872915" cy="1277404"/>
          </a:xfrm>
          <a:prstGeom prst="rect">
            <a:avLst/>
          </a:prstGeom>
        </p:spPr>
      </p:pic>
      <p:sp>
        <p:nvSpPr>
          <p:cNvPr id="9" name="Cloud Callout 8"/>
          <p:cNvSpPr/>
          <p:nvPr/>
        </p:nvSpPr>
        <p:spPr>
          <a:xfrm>
            <a:off x="116878" y="2621555"/>
            <a:ext cx="3025082" cy="1581293"/>
          </a:xfrm>
          <a:prstGeom prst="cloudCallout">
            <a:avLst>
              <a:gd name="adj1" fmla="val 29344"/>
              <a:gd name="adj2" fmla="val 6649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lvl="0" algn="ctr">
              <a:defRPr/>
            </a:pPr>
            <a:endParaRPr lang="en-US" sz="800" dirty="0">
              <a:solidFill>
                <a:schemeClr val="dk1"/>
              </a:solidFill>
            </a:endParaRPr>
          </a:p>
        </p:txBody>
      </p:sp>
      <p:sp>
        <p:nvSpPr>
          <p:cNvPr id="5" name="TextBox 4"/>
          <p:cNvSpPr txBox="1"/>
          <p:nvPr/>
        </p:nvSpPr>
        <p:spPr>
          <a:xfrm>
            <a:off x="3857297" y="182880"/>
            <a:ext cx="4829503" cy="4128868"/>
          </a:xfrm>
          <a:prstGeom prst="rect">
            <a:avLst/>
          </a:prstGeom>
          <a:noFill/>
          <a:ln>
            <a:noFill/>
          </a:ln>
        </p:spPr>
        <p:txBody>
          <a:bodyPr wrap="square" lIns="0" tIns="0" rIns="0" bIns="0" rtlCol="0">
            <a:noAutofit/>
          </a:bodyPr>
          <a:lstStyle/>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r>
              <a:rPr lang="en-US" sz="1050" b="1" dirty="0">
                <a:hlinkClick r:id="rId3"/>
              </a:rPr>
              <a:t>Game Mix channels</a:t>
            </a:r>
            <a:r>
              <a:rPr lang="en-US" sz="1050" dirty="0"/>
              <a:t> (HD only):</a:t>
            </a:r>
          </a:p>
          <a:p>
            <a:pPr fontAlgn="t"/>
            <a:r>
              <a:rPr lang="en-US" sz="1050" dirty="0"/>
              <a:t>8-Game Mix Channel: Watch up to 8 games at once on a single TV screen.</a:t>
            </a:r>
          </a:p>
          <a:p>
            <a:pPr fontAlgn="t"/>
            <a:r>
              <a:rPr lang="en-US" sz="1050" dirty="0"/>
              <a:t>4-Game Mix Channel: Watch up to 4 games at once on a single TV screen. Delivers more ways to watch NFL games.</a:t>
            </a:r>
          </a:p>
          <a:p>
            <a:pPr fontAlgn="t"/>
            <a:endParaRPr lang="en-US" sz="1050" dirty="0"/>
          </a:p>
          <a:p>
            <a:r>
              <a:rPr lang="en-US" sz="1050" b="1" dirty="0">
                <a:hlinkClick r:id="rId4"/>
              </a:rPr>
              <a:t>Interactive TV App (Player Tracker)</a:t>
            </a:r>
            <a:r>
              <a:rPr lang="en-US" sz="1050" b="1" dirty="0"/>
              <a:t> </a:t>
            </a:r>
            <a:r>
              <a:rPr lang="en-US" sz="1050" dirty="0"/>
              <a:t>(HD only): Track up to 20 players throughout the day with real-time alerts and stats. Get on-screen scores and stats by pressing the red button on your remote from any NFL ST game channel. Get updates from the game you are watching without missing any of the action. Requires an interactive HD receiver.</a:t>
            </a:r>
          </a:p>
          <a:p>
            <a:endParaRPr lang="en-US" sz="1050" dirty="0"/>
          </a:p>
          <a:p>
            <a:pPr fontAlgn="t"/>
            <a:r>
              <a:rPr lang="en-US" sz="1050" b="1" dirty="0"/>
              <a:t> </a:t>
            </a:r>
            <a:r>
              <a:rPr lang="en-US" sz="1050" b="1" dirty="0">
                <a:hlinkClick r:id="rId5"/>
              </a:rPr>
              <a:t>NFL Network</a:t>
            </a:r>
            <a:r>
              <a:rPr lang="en-US" sz="1050" dirty="0"/>
              <a:t>:</a:t>
            </a:r>
          </a:p>
          <a:p>
            <a:pPr fontAlgn="t"/>
            <a:r>
              <a:rPr lang="en-US" sz="1050" dirty="0"/>
              <a:t>Included with your NFL subscription.</a:t>
            </a:r>
          </a:p>
          <a:p>
            <a:pPr fontAlgn="t"/>
            <a:r>
              <a:rPr lang="en-US" sz="1050" dirty="0"/>
              <a:t>Note: NFL Network is also included with select </a:t>
            </a:r>
            <a:r>
              <a:rPr lang="en-US" sz="1050" dirty="0">
                <a:hlinkClick r:id="rId6"/>
              </a:rPr>
              <a:t>base packages</a:t>
            </a:r>
            <a:r>
              <a:rPr lang="en-US" sz="1050" dirty="0"/>
              <a:t>. No NFL Sunday Ticket subscription required.</a:t>
            </a:r>
          </a:p>
          <a:p>
            <a:pPr fontAlgn="t"/>
            <a:endParaRPr lang="en-US" sz="1050" dirty="0"/>
          </a:p>
          <a:p>
            <a:pPr fontAlgn="t"/>
            <a:r>
              <a:rPr lang="en-US" sz="1050" b="1" u="sng" dirty="0">
                <a:solidFill>
                  <a:schemeClr val="accent4">
                    <a:lumMod val="50000"/>
                  </a:schemeClr>
                </a:solidFill>
              </a:rPr>
              <a:t>Fantasy Football TV App:</a:t>
            </a:r>
          </a:p>
          <a:p>
            <a:pPr fontAlgn="t"/>
            <a:r>
              <a:rPr lang="en-US" sz="1050" dirty="0"/>
              <a:t>Access your </a:t>
            </a:r>
            <a:r>
              <a:rPr lang="en-US" sz="1050" i="1" dirty="0"/>
              <a:t>NFL.com Fantasy Football</a:t>
            </a:r>
            <a:r>
              <a:rPr lang="en-US" sz="1050" dirty="0"/>
              <a:t> league information right on your TV.</a:t>
            </a:r>
          </a:p>
          <a:p>
            <a:pPr fontAlgn="t"/>
            <a:r>
              <a:rPr lang="en-US" sz="1050" dirty="0"/>
              <a:t>NFL ST or NFL ST Max subscription is </a:t>
            </a:r>
            <a:r>
              <a:rPr lang="en-US" sz="1050" b="1" dirty="0"/>
              <a:t>not</a:t>
            </a:r>
            <a:r>
              <a:rPr lang="en-US" sz="1050" dirty="0"/>
              <a:t> required.</a:t>
            </a:r>
          </a:p>
          <a:p>
            <a:pPr fontAlgn="t"/>
            <a:endParaRPr lang="en-US" sz="800" dirty="0"/>
          </a:p>
          <a:p>
            <a:endParaRPr lang="en-US" sz="1400" dirty="0">
              <a:solidFill>
                <a:schemeClr val="tx2"/>
              </a:solidFill>
            </a:endParaRPr>
          </a:p>
        </p:txBody>
      </p:sp>
      <p:sp>
        <p:nvSpPr>
          <p:cNvPr id="6" name="TextBox 5"/>
          <p:cNvSpPr txBox="1"/>
          <p:nvPr/>
        </p:nvSpPr>
        <p:spPr>
          <a:xfrm>
            <a:off x="587381" y="2873001"/>
            <a:ext cx="2258237" cy="1078400"/>
          </a:xfrm>
          <a:prstGeom prst="rect">
            <a:avLst/>
          </a:prstGeom>
          <a:noFill/>
          <a:ln>
            <a:noFill/>
          </a:ln>
        </p:spPr>
        <p:txBody>
          <a:bodyPr wrap="square" lIns="0" tIns="0" rIns="0" bIns="0" rtlCol="0">
            <a:noAutofit/>
          </a:bodyPr>
          <a:lstStyle/>
          <a:p>
            <a:pPr fontAlgn="t"/>
            <a:r>
              <a:rPr lang="en-US" sz="800" i="1" dirty="0">
                <a:solidFill>
                  <a:schemeClr val="bg1"/>
                </a:solidFill>
              </a:rPr>
              <a:t>Aside from what NFL Sunday Ticket can offer, you can up your game to NFL Sunday Ticket Max to get the exclusive DIRECTV Red Zone Channel where you  will never miss a play inside the 20 yard line- commercial free. You can also have access to Fantasy Zone Channel to watch real-time performance of your favorite players and get the latest analysis from our fantasy football experts- commercial free.</a:t>
            </a:r>
          </a:p>
        </p:txBody>
      </p:sp>
    </p:spTree>
    <p:extLst>
      <p:ext uri="{BB962C8B-B14F-4D97-AF65-F5344CB8AC3E}">
        <p14:creationId xmlns:p14="http://schemas.microsoft.com/office/powerpoint/2010/main" val="369344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451345" y="247508"/>
            <a:ext cx="5300769" cy="3994484"/>
          </a:xfrm>
        </p:spPr>
        <p:txBody>
          <a:bodyPr/>
          <a:lstStyle/>
          <a:p>
            <a:pPr lvl="1"/>
            <a:endParaRPr lang="en-US" sz="900" dirty="0"/>
          </a:p>
          <a:p>
            <a:endParaRPr lang="en-US" sz="1300" dirty="0">
              <a:latin typeface="+mj-lt"/>
            </a:endParaRPr>
          </a:p>
        </p:txBody>
      </p:sp>
      <p:sp>
        <p:nvSpPr>
          <p:cNvPr id="3" name="Title 2"/>
          <p:cNvSpPr>
            <a:spLocks noGrp="1"/>
          </p:cNvSpPr>
          <p:nvPr>
            <p:ph type="title"/>
          </p:nvPr>
        </p:nvSpPr>
        <p:spPr>
          <a:xfrm>
            <a:off x="-1" y="715020"/>
            <a:ext cx="3339773" cy="1906535"/>
          </a:xfrm>
        </p:spPr>
        <p:txBody>
          <a:bodyPr/>
          <a:lstStyle/>
          <a:p>
            <a:pPr algn="ctr">
              <a:lnSpc>
                <a:spcPct val="100000"/>
              </a:lnSpc>
              <a:spcBef>
                <a:spcPts val="0"/>
              </a:spcBef>
              <a:spcAft>
                <a:spcPts val="0"/>
              </a:spcAft>
              <a:defRPr/>
            </a:pPr>
            <a:br>
              <a:rPr lang="en-US" sz="1100" dirty="0"/>
            </a:br>
            <a:br>
              <a:rPr lang="en-US" sz="1100" dirty="0"/>
            </a:br>
            <a:r>
              <a:rPr lang="en-US" sz="1400" dirty="0"/>
              <a:t>What tools do I use to check which channels covers NFL?</a:t>
            </a:r>
            <a:br>
              <a:rPr lang="en-US" sz="1400" dirty="0"/>
            </a:br>
            <a:r>
              <a:rPr lang="en-US" sz="1400" dirty="0"/>
              <a:t>How do I find the NFL game schedules?</a:t>
            </a:r>
            <a:br>
              <a:rPr lang="en-US" sz="1100" dirty="0"/>
            </a:br>
            <a:br>
              <a:rPr lang="en-US" sz="1100" dirty="0"/>
            </a:br>
            <a:endParaRPr lang="en-US" sz="1100" dirty="0"/>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8</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 name="TextBox 4"/>
          <p:cNvSpPr txBox="1"/>
          <p:nvPr/>
        </p:nvSpPr>
        <p:spPr>
          <a:xfrm>
            <a:off x="3582237" y="180316"/>
            <a:ext cx="5169877" cy="4128868"/>
          </a:xfrm>
          <a:prstGeom prst="rect">
            <a:avLst/>
          </a:prstGeom>
          <a:noFill/>
          <a:ln>
            <a:noFill/>
          </a:ln>
        </p:spPr>
        <p:txBody>
          <a:bodyPr wrap="square" lIns="0" tIns="0" rIns="0" bIns="0" rtlCol="0">
            <a:noAutofit/>
          </a:bodyPr>
          <a:lstStyle/>
          <a:p>
            <a:pPr fontAlgn="t"/>
            <a:endParaRPr lang="en-US" sz="1050" b="1" dirty="0">
              <a:hlinkClick r:id="rId2"/>
            </a:endParaRPr>
          </a:p>
          <a:p>
            <a:pPr fontAlgn="t"/>
            <a:endParaRPr lang="en-US" sz="1050" b="1" dirty="0">
              <a:hlinkClick r:id="rId2"/>
            </a:endParaRPr>
          </a:p>
          <a:p>
            <a:pPr fontAlgn="t"/>
            <a:endParaRPr lang="en-US" sz="1050" b="1" dirty="0">
              <a:hlinkClick r:id="rId2"/>
            </a:endParaRPr>
          </a:p>
          <a:p>
            <a:pPr fontAlgn="t"/>
            <a:endParaRPr lang="en-US" sz="1050" b="1" dirty="0">
              <a:hlinkClick r:id="rId2"/>
            </a:endParaRPr>
          </a:p>
          <a:p>
            <a:pPr fontAlgn="t"/>
            <a:endParaRPr lang="en-US" sz="800" dirty="0"/>
          </a:p>
          <a:p>
            <a:endParaRPr lang="en-US" sz="1400" dirty="0">
              <a:solidFill>
                <a:schemeClr val="tx2"/>
              </a:solidFill>
            </a:endParaRPr>
          </a:p>
        </p:txBody>
      </p:sp>
      <p:sp>
        <p:nvSpPr>
          <p:cNvPr id="6" name="TextBox 5"/>
          <p:cNvSpPr txBox="1"/>
          <p:nvPr/>
        </p:nvSpPr>
        <p:spPr>
          <a:xfrm>
            <a:off x="4054792" y="391886"/>
            <a:ext cx="4585750" cy="4228239"/>
          </a:xfrm>
          <a:prstGeom prst="rect">
            <a:avLst/>
          </a:prstGeom>
          <a:noFill/>
          <a:ln>
            <a:noFill/>
          </a:ln>
        </p:spPr>
        <p:txBody>
          <a:bodyPr wrap="square" lIns="0" tIns="0" rIns="0" bIns="0" rtlCol="0">
            <a:noAutofit/>
          </a:bodyPr>
          <a:lstStyle/>
          <a:p>
            <a:endParaRPr lang="en-US" sz="1400" b="1" dirty="0">
              <a:solidFill>
                <a:schemeClr val="tx2"/>
              </a:solidFill>
            </a:endParaRPr>
          </a:p>
          <a:p>
            <a:r>
              <a:rPr lang="en-US" b="1" dirty="0">
                <a:solidFill>
                  <a:schemeClr val="tx1">
                    <a:lumMod val="50000"/>
                  </a:schemeClr>
                </a:solidFill>
              </a:rPr>
              <a:t>Work Flow Engine (WFE)</a:t>
            </a:r>
          </a:p>
          <a:p>
            <a:endParaRPr lang="en-US" dirty="0">
              <a:solidFill>
                <a:schemeClr val="tx2"/>
              </a:solidFill>
            </a:endParaRPr>
          </a:p>
          <a:p>
            <a:pPr marL="285750" indent="-285750">
              <a:buFont typeface="Wingdings" panose="05000000000000000000" pitchFamily="2" charset="2"/>
              <a:buChar char="Ø"/>
            </a:pPr>
            <a:r>
              <a:rPr lang="en-US" sz="1600" dirty="0"/>
              <a:t>In WFE, follow Inform &gt; Programming</a:t>
            </a:r>
          </a:p>
          <a:p>
            <a:endParaRPr lang="en-US" sz="1400" dirty="0">
              <a:solidFill>
                <a:schemeClr val="accent4">
                  <a:lumMod val="60000"/>
                  <a:lumOff val="40000"/>
                </a:schemeClr>
              </a:solidFill>
            </a:endParaRPr>
          </a:p>
          <a:p>
            <a:endParaRPr lang="en-US" sz="1400" dirty="0">
              <a:solidFill>
                <a:schemeClr val="accent4">
                  <a:lumMod val="60000"/>
                  <a:lumOff val="40000"/>
                </a:schemeClr>
              </a:solidFill>
            </a:endParaRPr>
          </a:p>
          <a:p>
            <a:pPr fontAlgn="t"/>
            <a:r>
              <a:rPr lang="en-US" sz="1400" b="1" i="1" u="sng" dirty="0">
                <a:effectLst>
                  <a:outerShdw blurRad="38100" dist="38100" dir="2700000" algn="tl">
                    <a:srgbClr val="000000">
                      <a:alpha val="43137"/>
                    </a:srgbClr>
                  </a:outerShdw>
                </a:effectLst>
              </a:rPr>
              <a:t>To check for the NFL channels:</a:t>
            </a:r>
          </a:p>
          <a:p>
            <a:r>
              <a:rPr lang="en-US" sz="1200" i="1" dirty="0"/>
              <a:t>Inform &gt; Programming&gt; Sports Availability Tool &gt; Football &gt; Channels</a:t>
            </a:r>
          </a:p>
          <a:p>
            <a:endParaRPr lang="en-US" sz="1400" dirty="0"/>
          </a:p>
          <a:p>
            <a:endParaRPr lang="en-US" sz="1400" dirty="0"/>
          </a:p>
          <a:p>
            <a:pPr fontAlgn="t"/>
            <a:r>
              <a:rPr lang="en-US" sz="1400" b="1" i="1" dirty="0">
                <a:effectLst>
                  <a:outerShdw blurRad="38100" dist="38100" dir="2700000" algn="tl">
                    <a:srgbClr val="000000">
                      <a:alpha val="43137"/>
                    </a:srgbClr>
                  </a:outerShdw>
                </a:effectLst>
              </a:rPr>
              <a:t>To check for channels and dates:</a:t>
            </a:r>
          </a:p>
          <a:p>
            <a:r>
              <a:rPr lang="en-US" sz="1200" i="1" dirty="0"/>
              <a:t>Inform &gt; Programming &gt; NFL Sunday Ticket &gt; Channels and Dates</a:t>
            </a:r>
          </a:p>
          <a:p>
            <a:endParaRPr lang="en-US" sz="1400" dirty="0"/>
          </a:p>
          <a:p>
            <a:endParaRPr lang="en-US" sz="1400" dirty="0"/>
          </a:p>
          <a:p>
            <a:pPr fontAlgn="t"/>
            <a:r>
              <a:rPr lang="en-US" sz="1400" b="1" i="1" u="sng" dirty="0">
                <a:effectLst>
                  <a:outerShdw blurRad="38100" dist="38100" dir="2700000" algn="tl">
                    <a:srgbClr val="000000">
                      <a:alpha val="43137"/>
                    </a:srgbClr>
                  </a:outerShdw>
                </a:effectLst>
              </a:rPr>
              <a:t>To check for the NFL game schedules:</a:t>
            </a:r>
          </a:p>
          <a:p>
            <a:r>
              <a:rPr lang="en-US" sz="1200" i="1" dirty="0"/>
              <a:t>Inform &gt; Programming &gt; NFL Sunday Ticket &gt; AT&amp;T and Authorized Retail &gt; NFL schedule&gt; </a:t>
            </a:r>
            <a:r>
              <a:rPr lang="en-US" sz="1200" i="1" u="sng" dirty="0"/>
              <a:t>www.DIRECTV.com/NFLschedule</a:t>
            </a:r>
          </a:p>
        </p:txBody>
      </p:sp>
      <p:pic>
        <p:nvPicPr>
          <p:cNvPr id="10" name="Picture 9"/>
          <p:cNvPicPr>
            <a:picLocks noChangeAspect="1"/>
          </p:cNvPicPr>
          <p:nvPr/>
        </p:nvPicPr>
        <p:blipFill>
          <a:blip r:embed="rId3"/>
          <a:stretch>
            <a:fillRect/>
          </a:stretch>
        </p:blipFill>
        <p:spPr>
          <a:xfrm>
            <a:off x="627552" y="2799470"/>
            <a:ext cx="2712220" cy="1616673"/>
          </a:xfrm>
          <a:prstGeom prst="rect">
            <a:avLst/>
          </a:prstGeom>
        </p:spPr>
      </p:pic>
    </p:spTree>
    <p:extLst>
      <p:ext uri="{BB962C8B-B14F-4D97-AF65-F5344CB8AC3E}">
        <p14:creationId xmlns:p14="http://schemas.microsoft.com/office/powerpoint/2010/main" val="391790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729450" y="4083862"/>
            <a:ext cx="942137" cy="1039442"/>
          </a:xfrm>
          <a:prstGeom prst="rect">
            <a:avLst/>
          </a:prstGeom>
        </p:spPr>
      </p:pic>
      <p:sp>
        <p:nvSpPr>
          <p:cNvPr id="5" name="TextBox 4"/>
          <p:cNvSpPr txBox="1"/>
          <p:nvPr/>
        </p:nvSpPr>
        <p:spPr>
          <a:xfrm>
            <a:off x="3582237" y="180316"/>
            <a:ext cx="5169877" cy="4128868"/>
          </a:xfrm>
          <a:prstGeom prst="rect">
            <a:avLst/>
          </a:prstGeom>
          <a:noFill/>
          <a:ln>
            <a:noFill/>
          </a:ln>
        </p:spPr>
        <p:txBody>
          <a:bodyPr wrap="square" lIns="0" tIns="0" rIns="0" bIns="0" rtlCol="0">
            <a:noAutofit/>
          </a:bodyPr>
          <a:lstStyle/>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endParaRPr lang="en-US" sz="1050" b="1" dirty="0">
              <a:hlinkClick r:id="rId3"/>
            </a:endParaRPr>
          </a:p>
          <a:p>
            <a:pPr fontAlgn="t"/>
            <a:endParaRPr lang="en-US" sz="800" dirty="0"/>
          </a:p>
          <a:p>
            <a:endParaRPr lang="en-US" sz="1400" dirty="0">
              <a:solidFill>
                <a:schemeClr val="tx2"/>
              </a:solidFill>
            </a:endParaRPr>
          </a:p>
        </p:txBody>
      </p:sp>
      <p:pic>
        <p:nvPicPr>
          <p:cNvPr id="7" name="Picture 6"/>
          <p:cNvPicPr>
            <a:picLocks noChangeAspect="1"/>
          </p:cNvPicPr>
          <p:nvPr/>
        </p:nvPicPr>
        <p:blipFill>
          <a:blip r:embed="rId4"/>
          <a:stretch>
            <a:fillRect/>
          </a:stretch>
        </p:blipFill>
        <p:spPr>
          <a:xfrm>
            <a:off x="5416063" y="77828"/>
            <a:ext cx="3644958" cy="2257410"/>
          </a:xfrm>
          <a:prstGeom prst="rect">
            <a:avLst/>
          </a:prstGeom>
        </p:spPr>
      </p:pic>
      <p:sp>
        <p:nvSpPr>
          <p:cNvPr id="2" name="Content Placeholder 1"/>
          <p:cNvSpPr>
            <a:spLocks noGrp="1"/>
          </p:cNvSpPr>
          <p:nvPr>
            <p:ph sz="quarter" idx="12"/>
          </p:nvPr>
        </p:nvSpPr>
        <p:spPr>
          <a:xfrm>
            <a:off x="3451345" y="247508"/>
            <a:ext cx="5300769" cy="3994484"/>
          </a:xfrm>
        </p:spPr>
        <p:txBody>
          <a:bodyPr/>
          <a:lstStyle/>
          <a:p>
            <a:pPr lvl="1"/>
            <a:endParaRPr lang="en-US" sz="900" dirty="0"/>
          </a:p>
          <a:p>
            <a:endParaRPr lang="en-US" sz="1300" dirty="0">
              <a:latin typeface="+mj-lt"/>
            </a:endParaRPr>
          </a:p>
        </p:txBody>
      </p:sp>
      <p:sp>
        <p:nvSpPr>
          <p:cNvPr id="3" name="Title 2"/>
          <p:cNvSpPr>
            <a:spLocks noGrp="1"/>
          </p:cNvSpPr>
          <p:nvPr>
            <p:ph type="title"/>
          </p:nvPr>
        </p:nvSpPr>
        <p:spPr>
          <a:xfrm>
            <a:off x="-470157" y="715020"/>
            <a:ext cx="4327454" cy="1906535"/>
          </a:xfrm>
        </p:spPr>
        <p:txBody>
          <a:bodyPr/>
          <a:lstStyle/>
          <a:p>
            <a:pPr algn="ctr">
              <a:lnSpc>
                <a:spcPct val="100000"/>
              </a:lnSpc>
              <a:spcBef>
                <a:spcPts val="0"/>
              </a:spcBef>
              <a:spcAft>
                <a:spcPts val="0"/>
              </a:spcAft>
              <a:defRPr/>
            </a:pPr>
            <a:br>
              <a:rPr lang="en-US" sz="2400" dirty="0"/>
            </a:br>
            <a:br>
              <a:rPr lang="en-US" sz="2400" dirty="0"/>
            </a:br>
            <a:br>
              <a:rPr lang="en-US" sz="2400" dirty="0"/>
            </a:br>
            <a:r>
              <a:rPr lang="en-US" sz="2400" dirty="0"/>
              <a:t>Can I access NFL through </a:t>
            </a:r>
            <a:br>
              <a:rPr lang="en-US" sz="2400" dirty="0"/>
            </a:br>
            <a:r>
              <a:rPr lang="en-US" sz="2400" dirty="0"/>
              <a:t>my DirecTV app? How?</a:t>
            </a:r>
            <a:br>
              <a:rPr lang="en-US" sz="2400" dirty="0"/>
            </a:br>
            <a:br>
              <a:rPr lang="en-US" sz="2400" dirty="0"/>
            </a:br>
            <a:br>
              <a:rPr lang="en-US" sz="2400" dirty="0"/>
            </a:br>
            <a:endParaRPr lang="en-US" sz="2400" dirty="0"/>
          </a:p>
        </p:txBody>
      </p:sp>
      <p:sp>
        <p:nvSpPr>
          <p:cNvPr id="4" name="Slide Number Placeholder 3"/>
          <p:cNvSpPr>
            <a:spLocks noGrp="1"/>
          </p:cNvSpPr>
          <p:nvPr>
            <p:ph type="sldNum" sz="quarter" idx="4"/>
          </p:nvPr>
        </p:nvSpPr>
        <p:spPr/>
        <p:txBody>
          <a:bodyPr/>
          <a:lstStyle/>
          <a:p>
            <a:pPr marL="0" marR="0" lvl="0" indent="0" algn="l" defTabSz="457002" rtl="0" eaLnBrk="1" fontAlgn="auto" latinLnBrk="0" hangingPunct="1">
              <a:lnSpc>
                <a:spcPts val="1000"/>
              </a:lnSpc>
              <a:spcBef>
                <a:spcPts val="0"/>
              </a:spcBef>
              <a:spcAft>
                <a:spcPts val="0"/>
              </a:spcAft>
              <a:buClrTx/>
              <a:buSzTx/>
              <a:buFontTx/>
              <a:buNone/>
              <a:tabLst/>
              <a:defRPr/>
            </a:pPr>
            <a:fld id="{12CB907E-C602-C34B-93F7-CA9E40714286}" type="slidenum">
              <a:rPr kumimoji="0" lang="en-US" sz="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457002" rtl="0" eaLnBrk="1" fontAlgn="auto" latinLnBrk="0" hangingPunct="1">
                <a:lnSpc>
                  <a:spcPts val="1000"/>
                </a:lnSpc>
                <a:spcBef>
                  <a:spcPts val="0"/>
                </a:spcBef>
                <a:spcAft>
                  <a:spcPts val="0"/>
                </a:spcAft>
                <a:buClrTx/>
                <a:buSzTx/>
                <a:buFontTx/>
                <a:buNone/>
                <a:tabLst/>
                <a:defRPr/>
              </a:pPr>
              <a:t>9</a:t>
            </a:fld>
            <a:r>
              <a:rPr kumimoji="0" lang="en-US" sz="800" b="0" i="0" u="none" strike="noStrike" kern="1200" cap="none" spc="0" normalizeH="0" baseline="0" noProof="0">
                <a:ln>
                  <a:noFill/>
                </a:ln>
                <a:solidFill>
                  <a:srgbClr val="000000"/>
                </a:solidFill>
                <a:effectLst/>
                <a:uLnTx/>
                <a:uFillTx/>
                <a:latin typeface="Calibri"/>
                <a:ea typeface="+mn-ea"/>
                <a:cs typeface="+mn-cs"/>
              </a:rPr>
              <a:t> </a:t>
            </a:r>
            <a:endParaRPr kumimoji="0" lang="en-US" sz="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9" name="Cloud Callout 8"/>
          <p:cNvSpPr/>
          <p:nvPr/>
        </p:nvSpPr>
        <p:spPr>
          <a:xfrm>
            <a:off x="122590" y="2621555"/>
            <a:ext cx="3141960" cy="1581293"/>
          </a:xfrm>
          <a:prstGeom prst="cloudCallout">
            <a:avLst>
              <a:gd name="adj1" fmla="val 36389"/>
              <a:gd name="adj2" fmla="val 7302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lvl="0" algn="ctr">
              <a:defRPr/>
            </a:pPr>
            <a:endParaRPr lang="en-US" sz="800" dirty="0">
              <a:solidFill>
                <a:schemeClr val="dk1"/>
              </a:solidFill>
            </a:endParaRPr>
          </a:p>
        </p:txBody>
      </p:sp>
      <p:sp>
        <p:nvSpPr>
          <p:cNvPr id="6" name="TextBox 5"/>
          <p:cNvSpPr txBox="1"/>
          <p:nvPr/>
        </p:nvSpPr>
        <p:spPr>
          <a:xfrm>
            <a:off x="3671586" y="77828"/>
            <a:ext cx="5389435" cy="4788027"/>
          </a:xfrm>
          <a:prstGeom prst="rect">
            <a:avLst/>
          </a:prstGeom>
          <a:noFill/>
          <a:ln>
            <a:noFill/>
          </a:ln>
        </p:spPr>
        <p:txBody>
          <a:bodyPr wrap="square" lIns="0" tIns="0" rIns="0" bIns="0" rtlCol="0">
            <a:noAutofit/>
          </a:bodyPr>
          <a:lstStyle/>
          <a:p>
            <a:endParaRPr lang="en-US" sz="1100" b="1" dirty="0"/>
          </a:p>
          <a:p>
            <a:endParaRPr lang="en-US" sz="1100" b="1" dirty="0"/>
          </a:p>
          <a:p>
            <a:r>
              <a:rPr lang="en-US" sz="1100" b="1" dirty="0"/>
              <a:t>DIRECTV App</a:t>
            </a:r>
          </a:p>
          <a:p>
            <a:endParaRPr lang="en-US" sz="900" dirty="0"/>
          </a:p>
          <a:p>
            <a:r>
              <a:rPr lang="en-US" sz="900" dirty="0"/>
              <a:t>Available Programming/Channels</a:t>
            </a:r>
          </a:p>
          <a:p>
            <a:endParaRPr lang="en-US" sz="900" dirty="0"/>
          </a:p>
          <a:p>
            <a:r>
              <a:rPr lang="en-US" sz="900" dirty="0"/>
              <a:t>Live TV Streaming Channels </a:t>
            </a:r>
          </a:p>
          <a:p>
            <a:r>
              <a:rPr lang="en-US" sz="900" dirty="0"/>
              <a:t>      </a:t>
            </a:r>
          </a:p>
          <a:p>
            <a:r>
              <a:rPr lang="en-US" sz="900" dirty="0"/>
              <a:t> In- Home Streaming</a:t>
            </a:r>
          </a:p>
          <a:p>
            <a:endParaRPr lang="en-US" sz="1100" b="1" dirty="0"/>
          </a:p>
          <a:p>
            <a:endParaRPr lang="en-US" sz="1100" b="1" dirty="0"/>
          </a:p>
          <a:p>
            <a:endParaRPr lang="en-US" sz="1100" b="1" dirty="0"/>
          </a:p>
          <a:p>
            <a:r>
              <a:rPr lang="en-US" sz="1100" b="1" dirty="0"/>
              <a:t>NFL Mobile/Online Access</a:t>
            </a:r>
          </a:p>
          <a:p>
            <a:endParaRPr lang="en-US" sz="1050" dirty="0"/>
          </a:p>
          <a:p>
            <a:r>
              <a:rPr lang="en-US" sz="900" b="1" dirty="0"/>
              <a:t>NFL Sunday Ticket App</a:t>
            </a:r>
          </a:p>
          <a:p>
            <a:r>
              <a:rPr lang="en-US" sz="900" dirty="0"/>
              <a:t>Download the 2018 DIRECTV </a:t>
            </a:r>
            <a:r>
              <a:rPr lang="en-US" sz="900" b="1" dirty="0"/>
              <a:t>NFL Sunday Ticket App </a:t>
            </a:r>
            <a:r>
              <a:rPr lang="en-US" sz="900" dirty="0"/>
              <a:t>from their mobile device's app store</a:t>
            </a:r>
          </a:p>
          <a:p>
            <a:endParaRPr lang="en-US" sz="900" b="1" dirty="0">
              <a:solidFill>
                <a:schemeClr val="tx2"/>
              </a:solidFill>
            </a:endParaRPr>
          </a:p>
          <a:p>
            <a:r>
              <a:rPr lang="en-US" sz="900" b="1" dirty="0"/>
              <a:t>NFL ST Online (PC or Mac)</a:t>
            </a:r>
          </a:p>
          <a:p>
            <a:r>
              <a:rPr lang="en-US" sz="900" dirty="0"/>
              <a:t>1. Go to </a:t>
            </a:r>
            <a:r>
              <a:rPr lang="en-US" sz="900" dirty="0">
                <a:hlinkClick r:id="rId5"/>
              </a:rPr>
              <a:t>www.DIRECTV.com/nfl</a:t>
            </a:r>
            <a:r>
              <a:rPr lang="en-US" sz="900" dirty="0"/>
              <a:t>.</a:t>
            </a:r>
          </a:p>
          <a:p>
            <a:r>
              <a:rPr lang="en-US" sz="900" dirty="0"/>
              <a:t>2. Enter your DIRECTV.com username and password to login and follow the "Start Watching" button to launch 2. 2. NFL ST Online </a:t>
            </a:r>
            <a:r>
              <a:rPr lang="en-US" sz="900" b="1" dirty="0"/>
              <a:t>(on Sundays during the regular season)</a:t>
            </a:r>
            <a:r>
              <a:rPr lang="en-US" sz="900" dirty="0"/>
              <a:t>. If you need a username/password, simply register at DIRECTV.com.</a:t>
            </a:r>
          </a:p>
          <a:p>
            <a:pPr marL="0" lvl="2"/>
            <a:r>
              <a:rPr lang="en-US" sz="900" b="1" dirty="0">
                <a:solidFill>
                  <a:schemeClr val="tx2">
                    <a:lumMod val="95000"/>
                    <a:lumOff val="5000"/>
                  </a:schemeClr>
                </a:solidFill>
              </a:rPr>
              <a:t>Note : </a:t>
            </a:r>
          </a:p>
          <a:p>
            <a:r>
              <a:rPr lang="en-US" sz="900" dirty="0"/>
              <a:t>Customers can only </a:t>
            </a:r>
            <a:r>
              <a:rPr lang="en-US" sz="900" b="1" dirty="0"/>
              <a:t>access</a:t>
            </a:r>
            <a:r>
              <a:rPr lang="en-US" sz="900" dirty="0"/>
              <a:t> from </a:t>
            </a:r>
            <a:r>
              <a:rPr lang="en-US" sz="900" b="1" dirty="0"/>
              <a:t>one </a:t>
            </a:r>
            <a:r>
              <a:rPr lang="en-US" sz="900" dirty="0"/>
              <a:t>online or mobile </a:t>
            </a:r>
            <a:r>
              <a:rPr lang="en-US" sz="900" b="1" dirty="0"/>
              <a:t>device at a time</a:t>
            </a:r>
            <a:r>
              <a:rPr lang="en-US" sz="900" dirty="0"/>
              <a:t> (PC/Mac or smartphone or tablet or connected device). If a second login attempt is made with the same username/password, </a:t>
            </a:r>
            <a:r>
              <a:rPr lang="en-US" sz="900" dirty="0">
                <a:hlinkClick r:id="rId6"/>
              </a:rPr>
              <a:t>the second login will fail</a:t>
            </a:r>
            <a:r>
              <a:rPr lang="en-US" sz="900" dirty="0"/>
              <a:t>. Customers must logout of their current viewing session before attempting to login on another device (example, logout of your laptop computer before you login to your iPhone). Do </a:t>
            </a:r>
            <a:r>
              <a:rPr lang="en-US" sz="900" b="1" dirty="0"/>
              <a:t>not</a:t>
            </a:r>
            <a:r>
              <a:rPr lang="en-US" sz="900" dirty="0"/>
              <a:t> transfer to the Account Unlock team for customers who are unable to login on a new device. The Account Unlock team </a:t>
            </a:r>
            <a:r>
              <a:rPr lang="en-US" sz="900" b="1" dirty="0"/>
              <a:t>cannot force</a:t>
            </a:r>
            <a:r>
              <a:rPr lang="en-US" sz="900" dirty="0"/>
              <a:t> the original device to log out. Customers must simply </a:t>
            </a:r>
            <a:r>
              <a:rPr lang="en-US" sz="900" b="1" dirty="0"/>
              <a:t>logout of their original device before attempting to login on a new device</a:t>
            </a:r>
            <a:r>
              <a:rPr lang="en-US" sz="900" dirty="0"/>
              <a:t>.</a:t>
            </a:r>
          </a:p>
          <a:p>
            <a:pPr marL="0" lvl="2"/>
            <a:endParaRPr lang="en-US" sz="800" dirty="0"/>
          </a:p>
          <a:p>
            <a:endParaRPr lang="en-US" sz="800" dirty="0"/>
          </a:p>
          <a:p>
            <a:pPr marL="0" lvl="1"/>
            <a:endParaRPr lang="en-US" sz="800" dirty="0"/>
          </a:p>
        </p:txBody>
      </p:sp>
      <p:sp>
        <p:nvSpPr>
          <p:cNvPr id="8" name="Down Arrow 7"/>
          <p:cNvSpPr/>
          <p:nvPr/>
        </p:nvSpPr>
        <p:spPr>
          <a:xfrm>
            <a:off x="4157002" y="1129160"/>
            <a:ext cx="140677" cy="15474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TextBox 9"/>
          <p:cNvSpPr txBox="1"/>
          <p:nvPr/>
        </p:nvSpPr>
        <p:spPr>
          <a:xfrm>
            <a:off x="509478" y="2922439"/>
            <a:ext cx="2550084" cy="1002447"/>
          </a:xfrm>
          <a:prstGeom prst="rect">
            <a:avLst/>
          </a:prstGeom>
          <a:noFill/>
          <a:ln>
            <a:noFill/>
          </a:ln>
        </p:spPr>
        <p:txBody>
          <a:bodyPr wrap="square" lIns="0" tIns="0" rIns="0" bIns="0" rtlCol="0">
            <a:noAutofit/>
          </a:bodyPr>
          <a:lstStyle/>
          <a:p>
            <a:r>
              <a:rPr lang="en-US" sz="1000" i="1" dirty="0">
                <a:solidFill>
                  <a:schemeClr val="bg1"/>
                </a:solidFill>
              </a:rPr>
              <a:t>This is as easy as 123, </a:t>
            </a:r>
            <a:r>
              <a:rPr lang="en-US" sz="1000" i="1" dirty="0" err="1">
                <a:solidFill>
                  <a:schemeClr val="bg1"/>
                </a:solidFill>
              </a:rPr>
              <a:t>Mr.Customer</a:t>
            </a:r>
            <a:r>
              <a:rPr lang="en-US" sz="1000" i="1" dirty="0">
                <a:solidFill>
                  <a:schemeClr val="bg1"/>
                </a:solidFill>
              </a:rPr>
              <a:t>. From the Home Page of your </a:t>
            </a:r>
            <a:r>
              <a:rPr lang="en-US" sz="1000" i="1" dirty="0" err="1">
                <a:solidFill>
                  <a:schemeClr val="bg1"/>
                </a:solidFill>
              </a:rPr>
              <a:t>Directv</a:t>
            </a:r>
            <a:r>
              <a:rPr lang="en-US" sz="1000" i="1" dirty="0">
                <a:solidFill>
                  <a:schemeClr val="bg1"/>
                </a:solidFill>
              </a:rPr>
              <a:t> App, scroll down to the Live TV Streaming section or select Watch on Phone and Watch Live TV then select View All. Or, From the Home Page, tap the Main Menu button then tap on Live TV Streaming.</a:t>
            </a:r>
          </a:p>
          <a:p>
            <a:endParaRPr lang="en-US" sz="800" i="1" dirty="0">
              <a:solidFill>
                <a:schemeClr val="bg1"/>
              </a:solidFill>
            </a:endParaRPr>
          </a:p>
          <a:p>
            <a:endParaRPr lang="en-US" sz="800" i="1" dirty="0">
              <a:solidFill>
                <a:schemeClr val="bg1"/>
              </a:solidFill>
            </a:endParaRPr>
          </a:p>
        </p:txBody>
      </p:sp>
    </p:spTree>
    <p:extLst>
      <p:ext uri="{BB962C8B-B14F-4D97-AF65-F5344CB8AC3E}">
        <p14:creationId xmlns:p14="http://schemas.microsoft.com/office/powerpoint/2010/main" val="2035675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xt">
  <a:themeElements>
    <a:clrScheme name="Brand Refresh">
      <a:dk1>
        <a:srgbClr val="000000"/>
      </a:dk1>
      <a:lt1>
        <a:srgbClr val="FFFFFF"/>
      </a:lt1>
      <a:dk2>
        <a:srgbClr val="000000"/>
      </a:dk2>
      <a:lt2>
        <a:srgbClr val="58595B"/>
      </a:lt2>
      <a:accent1>
        <a:srgbClr val="F58025"/>
      </a:accent1>
      <a:accent2>
        <a:srgbClr val="003A63"/>
      </a:accent2>
      <a:accent3>
        <a:srgbClr val="FAA636"/>
      </a:accent3>
      <a:accent4>
        <a:srgbClr val="FEC46D"/>
      </a:accent4>
      <a:accent5>
        <a:srgbClr val="3A80A4"/>
      </a:accent5>
      <a:accent6>
        <a:srgbClr val="89BBE5"/>
      </a:accent6>
      <a:hlink>
        <a:srgbClr val="000000"/>
      </a:hlink>
      <a:folHlink>
        <a:srgbClr val="FFFFFF"/>
      </a:folHlink>
    </a:clrScheme>
    <a:fontScheme name="Alorica Rebrand">
      <a:majorFont>
        <a:latin typeface="Arial Narrow"/>
        <a:ea typeface="ヒラギノ角ゴ ProN W3"/>
        <a:cs typeface="ヒラギノ角ゴ ProN W3"/>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lorica Template_4x3_v3">
  <a:themeElements>
    <a:clrScheme name="Alorica Color Master">
      <a:dk1>
        <a:srgbClr val="58595B"/>
      </a:dk1>
      <a:lt1>
        <a:srgbClr val="FFFFFF"/>
      </a:lt1>
      <a:dk2>
        <a:srgbClr val="000000"/>
      </a:dk2>
      <a:lt2>
        <a:srgbClr val="58595B"/>
      </a:lt2>
      <a:accent1>
        <a:srgbClr val="F58025"/>
      </a:accent1>
      <a:accent2>
        <a:srgbClr val="003A63"/>
      </a:accent2>
      <a:accent3>
        <a:srgbClr val="3A80A4"/>
      </a:accent3>
      <a:accent4>
        <a:srgbClr val="FEC46D"/>
      </a:accent4>
      <a:accent5>
        <a:srgbClr val="FAA636"/>
      </a:accent5>
      <a:accent6>
        <a:srgbClr val="89BBE5"/>
      </a:accent6>
      <a:hlink>
        <a:srgbClr val="003A63"/>
      </a:hlink>
      <a:folHlink>
        <a:srgbClr val="89BBE5"/>
      </a:folHlink>
    </a:clrScheme>
    <a:fontScheme name="Alorica">
      <a:majorFont>
        <a:latin typeface="Arial Narrow"/>
        <a:ea typeface="ヒラギノ角ゴ ProN W3"/>
        <a:cs typeface="ヒラギノ角ゴ ProN W3"/>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lorica Template_4x3_v2.potx" id="{F3E0E514-E76B-4291-8326-C065F20F8379}" vid="{9D7CBD97-D68A-412B-AFC4-E8425F67F9B6}"/>
    </a:ext>
  </a:extLst>
</a:theme>
</file>

<file path=ppt/theme/theme3.xml><?xml version="1.0" encoding="utf-8"?>
<a:theme xmlns:a="http://schemas.openxmlformats.org/drawingml/2006/main" name="1_att_std_intl_ppt_temp_151110">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att_std_glb_ppt_temp_151104" id="{BEECD850-2C08-4E6E-AC14-E6F83908F87F}" vid="{D894D936-F6EC-439A-A9EC-6B5ED99BF2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att_std_intl_ppt_temp_151110</Template>
  <TotalTime>39131</TotalTime>
  <Words>1165</Words>
  <Application>Microsoft Office PowerPoint</Application>
  <PresentationFormat>On-screen Show (16:9)</PresentationFormat>
  <Paragraphs>203</Paragraphs>
  <Slides>13</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Arial Narrow</vt:lpstr>
      <vt:lpstr>Calibri</vt:lpstr>
      <vt:lpstr>Courier New</vt:lpstr>
      <vt:lpstr>Gill Sans</vt:lpstr>
      <vt:lpstr>Lucida Grande</vt:lpstr>
      <vt:lpstr>Open Sans Light</vt:lpstr>
      <vt:lpstr>Segoe UI</vt:lpstr>
      <vt:lpstr>Wingdings</vt:lpstr>
      <vt:lpstr>ヒラギノ角ゴ ProN W3</vt:lpstr>
      <vt:lpstr>Text</vt:lpstr>
      <vt:lpstr>Alorica Template_4x3_v3</vt:lpstr>
      <vt:lpstr>1_att_std_intl_ppt_temp_151110</vt:lpstr>
      <vt:lpstr>PowerPoint Presentation</vt:lpstr>
      <vt:lpstr>PowerPoint Presentation</vt:lpstr>
      <vt:lpstr>Blackouts</vt:lpstr>
      <vt:lpstr>Sports Sales Tool</vt:lpstr>
      <vt:lpstr>Is NFL Sunday Ticket Free?</vt:lpstr>
      <vt:lpstr>    What comes with NFL   Sunday ticket Max?  </vt:lpstr>
      <vt:lpstr>  NFL Sunday ticket Max also includes  the following features…</vt:lpstr>
      <vt:lpstr>  What tools do I use to check which channels covers NFL? How do I find the NFL game schedules?  </vt:lpstr>
      <vt:lpstr>   Can I access NFL through  my DirecTV app? How?   </vt:lpstr>
      <vt:lpstr>      </vt:lpstr>
      <vt:lpstr>PowerPoint Presentation</vt:lpstr>
      <vt:lpstr>      </vt:lpstr>
      <vt:lpstr>PowerPoint Presentation</vt:lpstr>
    </vt:vector>
  </TitlesOfParts>
  <Company>Fleishman-Hillard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dc:title>
  <dc:creator>Christofferson Edurise</dc:creator>
  <cp:lastModifiedBy>Arwen Aranez</cp:lastModifiedBy>
  <cp:revision>3354</cp:revision>
  <dcterms:created xsi:type="dcterms:W3CDTF">2015-11-23T21:01:18Z</dcterms:created>
  <dcterms:modified xsi:type="dcterms:W3CDTF">2018-09-03T14:55:46Z</dcterms:modified>
</cp:coreProperties>
</file>