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sldIdLst>
    <p:sldId id="2103812710" r:id="rId2"/>
  </p:sldIdLst>
  <p:sldSz cx="12192000" cy="6858000"/>
  <p:notesSz cx="6735763" cy="98663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5E99C7"/>
    <a:srgbClr val="88BC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4" autoAdjust="0"/>
    <p:restoredTop sz="94660"/>
  </p:normalViewPr>
  <p:slideViewPr>
    <p:cSldViewPr snapToGrid="0" showGuides="1">
      <p:cViewPr varScale="1">
        <p:scale>
          <a:sx n="81" d="100"/>
          <a:sy n="81" d="100"/>
        </p:scale>
        <p:origin x="840" y="53"/>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A2147A4-6DF5-4ECE-B370-10D7AA8F8D3A}" type="datetimeFigureOut">
              <a:rPr lang="en-US" smtClean="0"/>
              <a:t>7/13/2021</a:t>
            </a:fld>
            <a:endParaRPr lang="en-US"/>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C27D15EE-3C05-4472-BB28-38145051FDC1}" type="slidenum">
              <a:rPr lang="en-US" smtClean="0"/>
              <a:t>‹#›</a:t>
            </a:fld>
            <a:endParaRPr lang="en-US"/>
          </a:p>
        </p:txBody>
      </p:sp>
    </p:spTree>
    <p:extLst>
      <p:ext uri="{BB962C8B-B14F-4D97-AF65-F5344CB8AC3E}">
        <p14:creationId xmlns:p14="http://schemas.microsoft.com/office/powerpoint/2010/main" val="344126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nur Logo">
    <p:spTree>
      <p:nvGrpSpPr>
        <p:cNvPr id="1" name=""/>
        <p:cNvGrpSpPr/>
        <p:nvPr/>
      </p:nvGrpSpPr>
      <p:grpSpPr>
        <a:xfrm>
          <a:off x="0" y="0"/>
          <a:ext cx="0" cy="0"/>
          <a:chOff x="0" y="0"/>
          <a:chExt cx="0" cy="0"/>
        </a:xfrm>
      </p:grpSpPr>
      <p:cxnSp>
        <p:nvCxnSpPr>
          <p:cNvPr id="6" name="Gerader Verbinder 5"/>
          <p:cNvCxnSpPr/>
          <p:nvPr/>
        </p:nvCxnSpPr>
        <p:spPr>
          <a:xfrm>
            <a:off x="5376000" y="4932414"/>
            <a:ext cx="14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5528" y="2357884"/>
            <a:ext cx="6220945" cy="2142232"/>
          </a:xfrm>
          <a:prstGeom prst="rect">
            <a:avLst/>
          </a:prstGeom>
        </p:spPr>
      </p:pic>
    </p:spTree>
    <p:extLst>
      <p:ext uri="{BB962C8B-B14F-4D97-AF65-F5344CB8AC3E}">
        <p14:creationId xmlns:p14="http://schemas.microsoft.com/office/powerpoint/2010/main" val="384351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Zwischenslide">
    <p:spTree>
      <p:nvGrpSpPr>
        <p:cNvPr id="1" name=""/>
        <p:cNvGrpSpPr/>
        <p:nvPr/>
      </p:nvGrpSpPr>
      <p:grpSpPr>
        <a:xfrm>
          <a:off x="0" y="0"/>
          <a:ext cx="0" cy="0"/>
          <a:chOff x="0" y="0"/>
          <a:chExt cx="0" cy="0"/>
        </a:xfrm>
      </p:grpSpPr>
      <p:sp>
        <p:nvSpPr>
          <p:cNvPr id="2" name="Rechteck 1"/>
          <p:cNvSpPr/>
          <p:nvPr/>
        </p:nvSpPr>
        <p:spPr>
          <a:xfrm>
            <a:off x="0" y="0"/>
            <a:ext cx="12192000" cy="6858000"/>
          </a:xfrm>
          <a:prstGeom prst="rect">
            <a:avLst/>
          </a:prstGeom>
          <a:solidFill>
            <a:srgbClr val="89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1" r="79680" b="38484"/>
          <a:stretch/>
        </p:blipFill>
        <p:spPr>
          <a:xfrm>
            <a:off x="9167854" y="4230750"/>
            <a:ext cx="3024146" cy="2627250"/>
          </a:xfrm>
          <a:prstGeom prst="rect">
            <a:avLst/>
          </a:prstGeom>
        </p:spPr>
      </p:pic>
    </p:spTree>
    <p:extLst>
      <p:ext uri="{BB962C8B-B14F-4D97-AF65-F5344CB8AC3E}">
        <p14:creationId xmlns:p14="http://schemas.microsoft.com/office/powerpoint/2010/main" val="352206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o">
    <p:spTree>
      <p:nvGrpSpPr>
        <p:cNvPr id="1" name=""/>
        <p:cNvGrpSpPr/>
        <p:nvPr/>
      </p:nvGrpSpPr>
      <p:grpSpPr>
        <a:xfrm>
          <a:off x="0" y="0"/>
          <a:ext cx="0" cy="0"/>
          <a:chOff x="0" y="0"/>
          <a:chExt cx="0" cy="0"/>
        </a:xfrm>
      </p:grpSpPr>
      <p:cxnSp>
        <p:nvCxnSpPr>
          <p:cNvPr id="6" name="Gerader Verbinder 5"/>
          <p:cNvCxnSpPr/>
          <p:nvPr/>
        </p:nvCxnSpPr>
        <p:spPr>
          <a:xfrm>
            <a:off x="5376000" y="4932414"/>
            <a:ext cx="14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88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wischenslide">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1" r="79680" b="38484"/>
          <a:stretch/>
        </p:blipFill>
        <p:spPr>
          <a:xfrm>
            <a:off x="9167854" y="4230750"/>
            <a:ext cx="3024146" cy="2627250"/>
          </a:xfrm>
          <a:prstGeom prst="rect">
            <a:avLst/>
          </a:prstGeom>
        </p:spPr>
      </p:pic>
      <p:pic>
        <p:nvPicPr>
          <p:cNvPr id="5" name="Picture 4">
            <a:extLst>
              <a:ext uri="{FF2B5EF4-FFF2-40B4-BE49-F238E27FC236}">
                <a16:creationId xmlns:a16="http://schemas.microsoft.com/office/drawing/2014/main" id="{29BEBE4D-6381-43BA-A777-BA58B774496E}"/>
              </a:ext>
            </a:extLst>
          </p:cNvPr>
          <p:cNvPicPr>
            <a:picLocks noChangeAspect="1"/>
          </p:cNvPicPr>
          <p:nvPr/>
        </p:nvPicPr>
        <p:blipFill rotWithShape="1">
          <a:blip r:embed="rId3">
            <a:extLst>
              <a:ext uri="{28A0092B-C50C-407E-A947-70E740481C1C}">
                <a14:useLocalDpi xmlns:a14="http://schemas.microsoft.com/office/drawing/2010/main" val="0"/>
              </a:ext>
            </a:extLst>
          </a:blip>
          <a:srcRect r="80197" b="38679"/>
          <a:stretch/>
        </p:blipFill>
        <p:spPr>
          <a:xfrm>
            <a:off x="9777743" y="4712573"/>
            <a:ext cx="2414257" cy="2145428"/>
          </a:xfrm>
          <a:prstGeom prst="rect">
            <a:avLst/>
          </a:prstGeom>
        </p:spPr>
      </p:pic>
    </p:spTree>
    <p:extLst>
      <p:ext uri="{BB962C8B-B14F-4D97-AF65-F5344CB8AC3E}">
        <p14:creationId xmlns:p14="http://schemas.microsoft.com/office/powerpoint/2010/main" val="104447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haltsfolie 1">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extLst>
              <a:ext uri="{28A0092B-C50C-407E-A947-70E740481C1C}">
                <a14:useLocalDpi xmlns:a14="http://schemas.microsoft.com/office/drawing/2010/main" val="0"/>
              </a:ext>
            </a:extLst>
          </a:blip>
          <a:srcRect l="1208"/>
          <a:stretch/>
        </p:blipFill>
        <p:spPr>
          <a:xfrm>
            <a:off x="302148" y="410005"/>
            <a:ext cx="9223513" cy="788638"/>
          </a:xfrm>
          <a:prstGeom prst="rect">
            <a:avLst/>
          </a:prstGeom>
        </p:spPr>
      </p:pic>
      <p:sp>
        <p:nvSpPr>
          <p:cNvPr id="22" name="Titel 21"/>
          <p:cNvSpPr>
            <a:spLocks noGrp="1"/>
          </p:cNvSpPr>
          <p:nvPr>
            <p:ph type="title"/>
          </p:nvPr>
        </p:nvSpPr>
        <p:spPr>
          <a:xfrm>
            <a:off x="855809" y="500246"/>
            <a:ext cx="8534681" cy="592254"/>
          </a:xfrm>
          <a:prstGeom prst="rect">
            <a:avLst/>
          </a:prstGeom>
        </p:spPr>
        <p:txBody>
          <a:bodyPr anchor="ctr"/>
          <a:lstStyle>
            <a:lvl1pPr algn="l">
              <a:defRPr sz="2800" b="0">
                <a:solidFill>
                  <a:schemeClr val="bg1"/>
                </a:solidFill>
                <a:latin typeface="Calibri" panose="020F0502020204030204" pitchFamily="34" charset="0"/>
                <a:ea typeface="Microsoft JhengHei UI Light" panose="020B0304030504040204" pitchFamily="34" charset="-120"/>
                <a:cs typeface="Times New Roman" panose="02020603050405020304" pitchFamily="18" charset="0"/>
              </a:defRPr>
            </a:lvl1pPr>
          </a:lstStyle>
          <a:p>
            <a:r>
              <a:rPr lang="en-US"/>
              <a:t>Click to edit Master title style</a:t>
            </a:r>
            <a:endParaRPr lang="de-DE" dirty="0"/>
          </a:p>
        </p:txBody>
      </p:sp>
      <p:sp>
        <p:nvSpPr>
          <p:cNvPr id="10" name="Titel 21"/>
          <p:cNvSpPr txBox="1">
            <a:spLocks/>
          </p:cNvSpPr>
          <p:nvPr/>
        </p:nvSpPr>
        <p:spPr>
          <a:xfrm>
            <a:off x="387458" y="541305"/>
            <a:ext cx="11375756" cy="491895"/>
          </a:xfrm>
          <a:prstGeom prst="rect">
            <a:avLst/>
          </a:prstGeom>
        </p:spPr>
        <p:txBody>
          <a:bodyPr anchor="ctr"/>
          <a:lstStyle>
            <a:lvl1pPr algn="l" defTabSz="914400" rtl="0" eaLnBrk="1" latinLnBrk="0" hangingPunct="1">
              <a:lnSpc>
                <a:spcPct val="90000"/>
              </a:lnSpc>
              <a:spcBef>
                <a:spcPct val="0"/>
              </a:spcBef>
              <a:buNone/>
              <a:defRPr sz="3200" b="1" kern="1200">
                <a:solidFill>
                  <a:srgbClr val="AB8A19"/>
                </a:solidFill>
                <a:latin typeface="Nirmala UI Semilight" panose="020B0402040204020203" pitchFamily="34" charset="0"/>
                <a:ea typeface="Microsoft JhengHei UI Light" panose="020B0304030504040204" pitchFamily="34" charset="-120"/>
                <a:cs typeface="Nirmala UI Semilight" panose="020B0402040204020203" pitchFamily="34" charset="0"/>
              </a:defRPr>
            </a:lvl1pPr>
          </a:lstStyle>
          <a:p>
            <a:endParaRPr lang="de-DE"/>
          </a:p>
        </p:txBody>
      </p:sp>
      <p:sp>
        <p:nvSpPr>
          <p:cNvPr id="9" name="Rechteck 8"/>
          <p:cNvSpPr/>
          <p:nvPr/>
        </p:nvSpPr>
        <p:spPr>
          <a:xfrm>
            <a:off x="610784" y="6464617"/>
            <a:ext cx="10608506" cy="244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DE" sz="900" b="0" baseline="0" dirty="0">
                <a:solidFill>
                  <a:schemeClr val="bg1">
                    <a:lumMod val="50000"/>
                  </a:schemeClr>
                </a:solidFill>
                <a:latin typeface="Calibri" panose="020F0502020204030204" pitchFamily="34" charset="0"/>
                <a:cs typeface="Nirmala UI Semilight" panose="020B0402040204020203" pitchFamily="34" charset="0"/>
                <a:sym typeface="Symbol" panose="05050102010706020507" pitchFamily="18" charset="2"/>
              </a:rPr>
              <a:t>Page </a:t>
            </a:r>
            <a:fld id="{061792F6-19F0-4C2E-A1B9-A1663F7D37CE}" type="slidenum">
              <a:rPr lang="de-DE" sz="900" b="0" smtClean="0">
                <a:solidFill>
                  <a:schemeClr val="bg1">
                    <a:lumMod val="50000"/>
                  </a:schemeClr>
                </a:solidFill>
                <a:latin typeface="Calibri" panose="020F0502020204030204" pitchFamily="34" charset="0"/>
                <a:cs typeface="Nirmala UI Semilight" panose="020B0402040204020203" pitchFamily="34" charset="0"/>
              </a:rPr>
              <a:pPr algn="r"/>
              <a:t>‹#›</a:t>
            </a:fld>
            <a:endParaRPr lang="de-DE" sz="900" b="0" dirty="0">
              <a:solidFill>
                <a:schemeClr val="bg1">
                  <a:lumMod val="50000"/>
                </a:schemeClr>
              </a:solidFill>
              <a:latin typeface="Calibri" panose="020F0502020204030204" pitchFamily="34" charset="0"/>
              <a:cs typeface="Nirmala UI Semilight" panose="020B0402040204020203" pitchFamily="34" charset="0"/>
            </a:endParaRPr>
          </a:p>
        </p:txBody>
      </p:sp>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4565" y="6074796"/>
            <a:ext cx="606000" cy="610137"/>
          </a:xfrm>
          <a:prstGeom prst="rect">
            <a:avLst/>
          </a:prstGeom>
        </p:spPr>
      </p:pic>
      <p:sp>
        <p:nvSpPr>
          <p:cNvPr id="4" name="Textplatzhalter 3"/>
          <p:cNvSpPr>
            <a:spLocks noGrp="1"/>
          </p:cNvSpPr>
          <p:nvPr>
            <p:ph type="body" sz="quarter" idx="10"/>
          </p:nvPr>
        </p:nvSpPr>
        <p:spPr>
          <a:xfrm>
            <a:off x="855809" y="1733383"/>
            <a:ext cx="10336075" cy="4285753"/>
          </a:xfrm>
          <a:prstGeom prst="rect">
            <a:avLst/>
          </a:prstGeom>
        </p:spPr>
        <p:txBody>
          <a:bodyPr/>
          <a:lstStyle>
            <a:lvl1pPr marL="228600" indent="-228600">
              <a:buFont typeface="Wingdings" panose="05000000000000000000" pitchFamily="2" charset="2"/>
              <a:buChar char="§"/>
              <a:defRPr sz="2000">
                <a:solidFill>
                  <a:schemeClr val="tx2"/>
                </a:solidFill>
                <a:latin typeface="Calibri" panose="020F0502020204030204" pitchFamily="34" charset="0"/>
              </a:defRPr>
            </a:lvl1pPr>
            <a:lvl2pPr>
              <a:defRPr sz="1800">
                <a:solidFill>
                  <a:schemeClr val="tx2"/>
                </a:solidFill>
                <a:latin typeface="Calibri" panose="020F0502020204030204" pitchFamily="34" charset="0"/>
              </a:defRPr>
            </a:lvl2pPr>
            <a:lvl3pPr>
              <a:defRPr sz="1600">
                <a:solidFill>
                  <a:schemeClr val="tx2"/>
                </a:solidFill>
                <a:latin typeface="Calibri" panose="020F0502020204030204" pitchFamily="34" charset="0"/>
              </a:defRPr>
            </a:lvl3pPr>
            <a:lvl4pPr>
              <a:defRPr sz="1400">
                <a:solidFill>
                  <a:schemeClr val="tx2"/>
                </a:solidFill>
                <a:latin typeface="Calibri" panose="020F0502020204030204" pitchFamily="34" charset="0"/>
              </a:defRPr>
            </a:lvl4pPr>
            <a:lvl5pPr>
              <a:defRPr sz="1400">
                <a:solidFill>
                  <a:schemeClr val="tx2"/>
                </a:solidFill>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184574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haltsfolie 2 Footer linksbündig">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extLst>
              <a:ext uri="{28A0092B-C50C-407E-A947-70E740481C1C}">
                <a14:useLocalDpi xmlns:a14="http://schemas.microsoft.com/office/drawing/2010/main" val="0"/>
              </a:ext>
            </a:extLst>
          </a:blip>
          <a:srcRect l="1208"/>
          <a:stretch/>
        </p:blipFill>
        <p:spPr>
          <a:xfrm>
            <a:off x="302148" y="410005"/>
            <a:ext cx="9223513" cy="788638"/>
          </a:xfrm>
          <a:prstGeom prst="rect">
            <a:avLst/>
          </a:prstGeom>
        </p:spPr>
      </p:pic>
      <p:sp>
        <p:nvSpPr>
          <p:cNvPr id="22" name="Titel 21"/>
          <p:cNvSpPr>
            <a:spLocks noGrp="1"/>
          </p:cNvSpPr>
          <p:nvPr>
            <p:ph type="title"/>
          </p:nvPr>
        </p:nvSpPr>
        <p:spPr>
          <a:xfrm>
            <a:off x="855809" y="500246"/>
            <a:ext cx="8534681" cy="592254"/>
          </a:xfrm>
          <a:prstGeom prst="rect">
            <a:avLst/>
          </a:prstGeom>
        </p:spPr>
        <p:txBody>
          <a:bodyPr anchor="ctr"/>
          <a:lstStyle>
            <a:lvl1pPr algn="l">
              <a:defRPr sz="2800" b="0">
                <a:solidFill>
                  <a:schemeClr val="bg1"/>
                </a:solidFill>
                <a:latin typeface="Calibri" panose="020F0502020204030204" pitchFamily="34" charset="0"/>
                <a:ea typeface="Microsoft JhengHei UI Light" panose="020B0304030504040204" pitchFamily="34" charset="-120"/>
                <a:cs typeface="Times New Roman" panose="02020603050405020304" pitchFamily="18" charset="0"/>
              </a:defRPr>
            </a:lvl1pPr>
          </a:lstStyle>
          <a:p>
            <a:r>
              <a:rPr lang="en-US"/>
              <a:t>Click to edit Master title style</a:t>
            </a:r>
            <a:endParaRPr lang="de-DE" dirty="0"/>
          </a:p>
        </p:txBody>
      </p:sp>
      <p:sp>
        <p:nvSpPr>
          <p:cNvPr id="10" name="Titel 21"/>
          <p:cNvSpPr txBox="1">
            <a:spLocks/>
          </p:cNvSpPr>
          <p:nvPr/>
        </p:nvSpPr>
        <p:spPr>
          <a:xfrm>
            <a:off x="387458" y="541305"/>
            <a:ext cx="11375756" cy="491895"/>
          </a:xfrm>
          <a:prstGeom prst="rect">
            <a:avLst/>
          </a:prstGeom>
        </p:spPr>
        <p:txBody>
          <a:bodyPr anchor="ctr"/>
          <a:lstStyle>
            <a:lvl1pPr algn="l" defTabSz="914400" rtl="0" eaLnBrk="1" latinLnBrk="0" hangingPunct="1">
              <a:lnSpc>
                <a:spcPct val="90000"/>
              </a:lnSpc>
              <a:spcBef>
                <a:spcPct val="0"/>
              </a:spcBef>
              <a:buNone/>
              <a:defRPr sz="3200" b="1" kern="1200">
                <a:solidFill>
                  <a:srgbClr val="AB8A19"/>
                </a:solidFill>
                <a:latin typeface="Nirmala UI Semilight" panose="020B0402040204020203" pitchFamily="34" charset="0"/>
                <a:ea typeface="Microsoft JhengHei UI Light" panose="020B0304030504040204" pitchFamily="34" charset="-120"/>
                <a:cs typeface="Nirmala UI Semilight" panose="020B0402040204020203" pitchFamily="34" charset="0"/>
              </a:defRPr>
            </a:lvl1pPr>
          </a:lstStyle>
          <a:p>
            <a:endParaRPr lang="de-DE"/>
          </a:p>
        </p:txBody>
      </p:sp>
      <p:sp>
        <p:nvSpPr>
          <p:cNvPr id="7" name="Rechteck 6"/>
          <p:cNvSpPr/>
          <p:nvPr/>
        </p:nvSpPr>
        <p:spPr>
          <a:xfrm>
            <a:off x="427904" y="6440764"/>
            <a:ext cx="10608506" cy="244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DE" sz="900" b="0" baseline="0" dirty="0">
                <a:solidFill>
                  <a:schemeClr val="bg1">
                    <a:lumMod val="50000"/>
                  </a:schemeClr>
                </a:solidFill>
                <a:latin typeface="Calibri" panose="020F0502020204030204" pitchFamily="34" charset="0"/>
                <a:cs typeface="Nirmala UI Semilight" panose="020B0402040204020203" pitchFamily="34" charset="0"/>
                <a:sym typeface="Symbol" panose="05050102010706020507" pitchFamily="18" charset="2"/>
              </a:rPr>
              <a:t>Page </a:t>
            </a:r>
            <a:fld id="{061792F6-19F0-4C2E-A1B9-A1663F7D37CE}" type="slidenum">
              <a:rPr lang="de-DE" sz="900" b="0" smtClean="0">
                <a:solidFill>
                  <a:schemeClr val="bg1">
                    <a:lumMod val="50000"/>
                  </a:schemeClr>
                </a:solidFill>
                <a:latin typeface="Calibri" panose="020F0502020204030204" pitchFamily="34" charset="0"/>
                <a:cs typeface="Nirmala UI Semilight" panose="020B0402040204020203" pitchFamily="34" charset="0"/>
              </a:rPr>
              <a:pPr algn="r"/>
              <a:t>‹#›</a:t>
            </a:fld>
            <a:endParaRPr lang="de-DE" sz="900" b="0" dirty="0">
              <a:solidFill>
                <a:schemeClr val="bg1">
                  <a:lumMod val="50000"/>
                </a:schemeClr>
              </a:solidFill>
              <a:latin typeface="Calibri" panose="020F0502020204030204" pitchFamily="34" charset="0"/>
              <a:cs typeface="Nirmala UI Semilight" panose="020B0402040204020203" pitchFamily="34"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4565" y="6074796"/>
            <a:ext cx="606000" cy="610137"/>
          </a:xfrm>
          <a:prstGeom prst="rect">
            <a:avLst/>
          </a:prstGeom>
        </p:spPr>
      </p:pic>
      <p:sp>
        <p:nvSpPr>
          <p:cNvPr id="11" name="Textplatzhalter 3"/>
          <p:cNvSpPr>
            <a:spLocks noGrp="1"/>
          </p:cNvSpPr>
          <p:nvPr>
            <p:ph type="body" sz="quarter" idx="10"/>
          </p:nvPr>
        </p:nvSpPr>
        <p:spPr>
          <a:xfrm>
            <a:off x="1264877" y="1733383"/>
            <a:ext cx="10336075" cy="4285753"/>
          </a:xfrm>
          <a:prstGeom prst="rect">
            <a:avLst/>
          </a:prstGeom>
        </p:spPr>
        <p:txBody>
          <a:bodyPr/>
          <a:lstStyle>
            <a:lvl1pPr>
              <a:defRPr sz="2000">
                <a:solidFill>
                  <a:schemeClr val="tx2"/>
                </a:solidFill>
                <a:latin typeface="Calibri" panose="020F0502020204030204" pitchFamily="34" charset="0"/>
              </a:defRPr>
            </a:lvl1pPr>
            <a:lvl2pPr>
              <a:defRPr sz="1800">
                <a:solidFill>
                  <a:schemeClr val="tx2"/>
                </a:solidFill>
                <a:latin typeface="Calibri" panose="020F0502020204030204" pitchFamily="34" charset="0"/>
              </a:defRPr>
            </a:lvl2pPr>
            <a:lvl3pPr>
              <a:defRPr sz="1600">
                <a:solidFill>
                  <a:schemeClr val="tx2"/>
                </a:solidFill>
                <a:latin typeface="Calibri" panose="020F0502020204030204" pitchFamily="34" charset="0"/>
              </a:defRPr>
            </a:lvl3pPr>
            <a:lvl4pPr>
              <a:defRPr sz="1400">
                <a:solidFill>
                  <a:schemeClr val="tx2"/>
                </a:solidFill>
                <a:latin typeface="Calibri" panose="020F0502020204030204" pitchFamily="34" charset="0"/>
              </a:defRPr>
            </a:lvl4pPr>
            <a:lvl5pPr>
              <a:defRPr sz="1400">
                <a:solidFill>
                  <a:schemeClr val="tx2"/>
                </a:solidFill>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89872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haltsfolie 3 ohne Footer">
    <p:spTree>
      <p:nvGrpSpPr>
        <p:cNvPr id="1" name=""/>
        <p:cNvGrpSpPr/>
        <p:nvPr/>
      </p:nvGrpSpPr>
      <p:grpSpPr>
        <a:xfrm>
          <a:off x="0" y="0"/>
          <a:ext cx="0" cy="0"/>
          <a:chOff x="0" y="0"/>
          <a:chExt cx="0" cy="0"/>
        </a:xfrm>
      </p:grpSpPr>
      <p:sp>
        <p:nvSpPr>
          <p:cNvPr id="22" name="Titel 21"/>
          <p:cNvSpPr>
            <a:spLocks noGrp="1"/>
          </p:cNvSpPr>
          <p:nvPr>
            <p:ph type="title"/>
          </p:nvPr>
        </p:nvSpPr>
        <p:spPr>
          <a:xfrm>
            <a:off x="855809" y="500246"/>
            <a:ext cx="8534681" cy="592254"/>
          </a:xfrm>
          <a:prstGeom prst="rect">
            <a:avLst/>
          </a:prstGeom>
        </p:spPr>
        <p:txBody>
          <a:bodyPr anchor="ctr"/>
          <a:lstStyle>
            <a:lvl1pPr algn="l">
              <a:defRPr sz="2800" b="0">
                <a:solidFill>
                  <a:schemeClr val="bg1"/>
                </a:solidFill>
                <a:latin typeface="Calibri" panose="020F0502020204030204" pitchFamily="34" charset="0"/>
                <a:ea typeface="Microsoft JhengHei UI Light" panose="020B0304030504040204" pitchFamily="34" charset="-120"/>
                <a:cs typeface="Times New Roman" panose="02020603050405020304" pitchFamily="18" charset="0"/>
              </a:defRPr>
            </a:lvl1pPr>
          </a:lstStyle>
          <a:p>
            <a:r>
              <a:rPr lang="en-US"/>
              <a:t>Click to edit Master title style</a:t>
            </a:r>
            <a:endParaRPr lang="de-DE" dirty="0"/>
          </a:p>
        </p:txBody>
      </p:sp>
      <p:sp>
        <p:nvSpPr>
          <p:cNvPr id="10" name="Titel 21"/>
          <p:cNvSpPr txBox="1">
            <a:spLocks/>
          </p:cNvSpPr>
          <p:nvPr/>
        </p:nvSpPr>
        <p:spPr>
          <a:xfrm>
            <a:off x="387458" y="541305"/>
            <a:ext cx="11375756" cy="491895"/>
          </a:xfrm>
          <a:prstGeom prst="rect">
            <a:avLst/>
          </a:prstGeom>
        </p:spPr>
        <p:txBody>
          <a:bodyPr anchor="ctr"/>
          <a:lstStyle>
            <a:lvl1pPr algn="l" defTabSz="914400" rtl="0" eaLnBrk="1" latinLnBrk="0" hangingPunct="1">
              <a:lnSpc>
                <a:spcPct val="90000"/>
              </a:lnSpc>
              <a:spcBef>
                <a:spcPct val="0"/>
              </a:spcBef>
              <a:buNone/>
              <a:defRPr sz="3200" b="1" kern="1200">
                <a:solidFill>
                  <a:srgbClr val="AB8A19"/>
                </a:solidFill>
                <a:latin typeface="Nirmala UI Semilight" panose="020B0402040204020203" pitchFamily="34" charset="0"/>
                <a:ea typeface="Microsoft JhengHei UI Light" panose="020B0304030504040204" pitchFamily="34" charset="-120"/>
                <a:cs typeface="Nirmala UI Semilight" panose="020B0402040204020203" pitchFamily="34" charset="0"/>
              </a:defRPr>
            </a:lvl1pPr>
          </a:lstStyle>
          <a:p>
            <a:endParaRPr lang="de-DE"/>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4565" y="6074796"/>
            <a:ext cx="606000" cy="610137"/>
          </a:xfrm>
          <a:prstGeom prst="rect">
            <a:avLst/>
          </a:prstGeom>
        </p:spPr>
      </p:pic>
      <p:sp>
        <p:nvSpPr>
          <p:cNvPr id="9" name="Textplatzhalter 3"/>
          <p:cNvSpPr>
            <a:spLocks noGrp="1"/>
          </p:cNvSpPr>
          <p:nvPr>
            <p:ph type="body" sz="quarter" idx="10"/>
          </p:nvPr>
        </p:nvSpPr>
        <p:spPr>
          <a:xfrm>
            <a:off x="1264877" y="1733383"/>
            <a:ext cx="10336075" cy="4285753"/>
          </a:xfrm>
          <a:prstGeom prst="rect">
            <a:avLst/>
          </a:prstGeom>
        </p:spPr>
        <p:txBody>
          <a:bodyPr/>
          <a:lstStyle>
            <a:lvl1pPr>
              <a:defRPr sz="2000">
                <a:solidFill>
                  <a:schemeClr val="tx2"/>
                </a:solidFill>
                <a:latin typeface="Calibri" panose="020F0502020204030204" pitchFamily="34" charset="0"/>
              </a:defRPr>
            </a:lvl1pPr>
            <a:lvl2pPr>
              <a:defRPr sz="1800">
                <a:solidFill>
                  <a:schemeClr val="tx2"/>
                </a:solidFill>
                <a:latin typeface="Calibri" panose="020F0502020204030204" pitchFamily="34" charset="0"/>
              </a:defRPr>
            </a:lvl2pPr>
            <a:lvl3pPr>
              <a:defRPr sz="1600">
                <a:solidFill>
                  <a:schemeClr val="tx2"/>
                </a:solidFill>
                <a:latin typeface="Calibri" panose="020F0502020204030204" pitchFamily="34" charset="0"/>
              </a:defRPr>
            </a:lvl3pPr>
            <a:lvl4pPr>
              <a:defRPr sz="1400">
                <a:solidFill>
                  <a:schemeClr val="tx2"/>
                </a:solidFill>
                <a:latin typeface="Calibri" panose="020F0502020204030204" pitchFamily="34" charset="0"/>
              </a:defRPr>
            </a:lvl4pPr>
            <a:lvl5pPr>
              <a:defRPr sz="1400">
                <a:solidFill>
                  <a:schemeClr val="tx2"/>
                </a:solidFill>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186660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chlussfolie 1">
    <p:spTree>
      <p:nvGrpSpPr>
        <p:cNvPr id="1" name=""/>
        <p:cNvGrpSpPr/>
        <p:nvPr/>
      </p:nvGrpSpPr>
      <p:grpSpPr>
        <a:xfrm>
          <a:off x="0" y="0"/>
          <a:ext cx="0" cy="0"/>
          <a:chOff x="0" y="0"/>
          <a:chExt cx="0" cy="0"/>
        </a:xfrm>
      </p:grpSpPr>
      <p:sp>
        <p:nvSpPr>
          <p:cNvPr id="2" name="Rechteck 1"/>
          <p:cNvSpPr/>
          <p:nvPr/>
        </p:nvSpPr>
        <p:spPr>
          <a:xfrm>
            <a:off x="0" y="2407920"/>
            <a:ext cx="12192000" cy="4450080"/>
          </a:xfrm>
          <a:prstGeom prst="rect">
            <a:avLst/>
          </a:prstGeom>
          <a:solidFill>
            <a:srgbClr val="89B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21" name="Textfeld 20"/>
          <p:cNvSpPr txBox="1"/>
          <p:nvPr/>
        </p:nvSpPr>
        <p:spPr>
          <a:xfrm>
            <a:off x="6167121" y="5554818"/>
            <a:ext cx="6024880" cy="400110"/>
          </a:xfrm>
          <a:prstGeom prst="rect">
            <a:avLst/>
          </a:prstGeom>
          <a:noFill/>
        </p:spPr>
        <p:txBody>
          <a:bodyPr wrap="square" rtlCol="0" anchor="ctr">
            <a:spAutoFit/>
          </a:bodyPr>
          <a:lstStyle/>
          <a:p>
            <a:pPr algn="ctr"/>
            <a:r>
              <a:rPr lang="de-DE" sz="2000" b="1" dirty="0">
                <a:solidFill>
                  <a:schemeClr val="bg1"/>
                </a:solidFill>
                <a:latin typeface="Calibri" panose="020F0502020204030204" pitchFamily="34" charset="0"/>
              </a:rPr>
              <a:t>andbricks.com</a:t>
            </a:r>
            <a:endParaRPr lang="de-DE" sz="2000" b="1" baseline="0" dirty="0">
              <a:solidFill>
                <a:schemeClr val="bg1"/>
              </a:solidFill>
              <a:latin typeface="Calibri" panose="020F0502020204030204" pitchFamily="34" charset="0"/>
            </a:endParaRP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7118" y="778736"/>
            <a:ext cx="3177764" cy="1094288"/>
          </a:xfrm>
          <a:prstGeom prst="rect">
            <a:avLst/>
          </a:prstGeom>
        </p:spPr>
      </p:pic>
      <p:cxnSp>
        <p:nvCxnSpPr>
          <p:cNvPr id="5" name="Gerader Verbinder 4"/>
          <p:cNvCxnSpPr/>
          <p:nvPr/>
        </p:nvCxnSpPr>
        <p:spPr>
          <a:xfrm>
            <a:off x="6096000" y="2407920"/>
            <a:ext cx="0" cy="44500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0" y="4632960"/>
            <a:ext cx="12192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142240" y="5554818"/>
            <a:ext cx="6024880" cy="400110"/>
          </a:xfrm>
          <a:prstGeom prst="rect">
            <a:avLst/>
          </a:prstGeom>
          <a:noFill/>
        </p:spPr>
        <p:txBody>
          <a:bodyPr wrap="square" rtlCol="0" anchor="ctr">
            <a:spAutoFit/>
          </a:bodyPr>
          <a:lstStyle/>
          <a:p>
            <a:pPr algn="ctr"/>
            <a:r>
              <a:rPr lang="de-DE" sz="2000" b="1" dirty="0">
                <a:solidFill>
                  <a:schemeClr val="bg1"/>
                </a:solidFill>
                <a:latin typeface="Calibri" panose="020F0502020204030204" pitchFamily="34" charset="0"/>
              </a:rPr>
              <a:t>contact@andbricks.com</a:t>
            </a:r>
            <a:endParaRPr lang="de-DE" sz="2000" b="1" baseline="0" dirty="0">
              <a:solidFill>
                <a:schemeClr val="bg1"/>
              </a:solidFill>
              <a:latin typeface="Calibri" panose="020F0502020204030204" pitchFamily="34" charset="0"/>
            </a:endParaRPr>
          </a:p>
        </p:txBody>
      </p:sp>
      <p:sp>
        <p:nvSpPr>
          <p:cNvPr id="17" name="Textfeld 16"/>
          <p:cNvSpPr txBox="1"/>
          <p:nvPr/>
        </p:nvSpPr>
        <p:spPr>
          <a:xfrm>
            <a:off x="0" y="3320385"/>
            <a:ext cx="6024880" cy="400110"/>
          </a:xfrm>
          <a:prstGeom prst="rect">
            <a:avLst/>
          </a:prstGeom>
          <a:noFill/>
        </p:spPr>
        <p:txBody>
          <a:bodyPr wrap="square" rtlCol="0" anchor="ctr">
            <a:spAutoFit/>
          </a:bodyPr>
          <a:lstStyle/>
          <a:p>
            <a:pPr algn="ctr"/>
            <a:r>
              <a:rPr lang="de-DE" sz="2000" b="1" dirty="0">
                <a:solidFill>
                  <a:schemeClr val="bg1"/>
                </a:solidFill>
                <a:latin typeface="Calibri" panose="020F0502020204030204" pitchFamily="34" charset="0"/>
              </a:rPr>
              <a:t>x &amp; </a:t>
            </a:r>
            <a:r>
              <a:rPr lang="de-DE" sz="2000" b="1" dirty="0" err="1">
                <a:solidFill>
                  <a:schemeClr val="bg1"/>
                </a:solidFill>
                <a:latin typeface="Calibri" panose="020F0502020204030204" pitchFamily="34" charset="0"/>
              </a:rPr>
              <a:t>bricks</a:t>
            </a:r>
            <a:r>
              <a:rPr lang="de-DE" sz="2000" b="1" dirty="0">
                <a:solidFill>
                  <a:schemeClr val="bg1"/>
                </a:solidFill>
                <a:latin typeface="Calibri" panose="020F0502020204030204" pitchFamily="34" charset="0"/>
              </a:rPr>
              <a:t> </a:t>
            </a:r>
            <a:r>
              <a:rPr lang="de-DE" sz="2000" b="1" baseline="0" dirty="0">
                <a:solidFill>
                  <a:schemeClr val="bg1"/>
                </a:solidFill>
                <a:latin typeface="Calibri" panose="020F0502020204030204" pitchFamily="34" charset="0"/>
              </a:rPr>
              <a:t>AG</a:t>
            </a:r>
          </a:p>
        </p:txBody>
      </p:sp>
      <p:sp>
        <p:nvSpPr>
          <p:cNvPr id="18" name="Textfeld 17"/>
          <p:cNvSpPr txBox="1"/>
          <p:nvPr/>
        </p:nvSpPr>
        <p:spPr>
          <a:xfrm>
            <a:off x="6131560" y="3079424"/>
            <a:ext cx="6024880" cy="1015663"/>
          </a:xfrm>
          <a:prstGeom prst="rect">
            <a:avLst/>
          </a:prstGeom>
          <a:noFill/>
        </p:spPr>
        <p:txBody>
          <a:bodyPr wrap="square" rtlCol="0" anchor="ctr">
            <a:spAutoFit/>
          </a:bodyPr>
          <a:lstStyle/>
          <a:p>
            <a:pPr algn="ctr"/>
            <a:r>
              <a:rPr lang="de-DE" sz="2000" b="1" dirty="0">
                <a:solidFill>
                  <a:schemeClr val="bg1"/>
                </a:solidFill>
                <a:latin typeface="Calibri" panose="020F0502020204030204" pitchFamily="34" charset="0"/>
              </a:rPr>
              <a:t>Ulmenstr. 30</a:t>
            </a:r>
          </a:p>
          <a:p>
            <a:pPr algn="ctr"/>
            <a:r>
              <a:rPr lang="de-DE" sz="2000" b="1" dirty="0" err="1">
                <a:solidFill>
                  <a:schemeClr val="bg1"/>
                </a:solidFill>
                <a:latin typeface="Calibri" panose="020F0502020204030204" pitchFamily="34" charset="0"/>
              </a:rPr>
              <a:t>WestendSky</a:t>
            </a:r>
            <a:endParaRPr lang="de-DE" sz="2000" b="1" dirty="0">
              <a:solidFill>
                <a:schemeClr val="bg1"/>
              </a:solidFill>
              <a:latin typeface="Calibri" panose="020F0502020204030204" pitchFamily="34" charset="0"/>
            </a:endParaRPr>
          </a:p>
          <a:p>
            <a:pPr algn="ctr"/>
            <a:r>
              <a:rPr lang="de-DE" sz="2000" b="1" baseline="0" dirty="0">
                <a:solidFill>
                  <a:schemeClr val="bg1"/>
                </a:solidFill>
                <a:latin typeface="Calibri" panose="020F0502020204030204" pitchFamily="34" charset="0"/>
              </a:rPr>
              <a:t>60325 Frankfurt am Main</a:t>
            </a:r>
          </a:p>
        </p:txBody>
      </p:sp>
    </p:spTree>
    <p:extLst>
      <p:ext uri="{BB962C8B-B14F-4D97-AF65-F5344CB8AC3E}">
        <p14:creationId xmlns:p14="http://schemas.microsoft.com/office/powerpoint/2010/main" val="179105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chlussfolie 1">
    <p:spTree>
      <p:nvGrpSpPr>
        <p:cNvPr id="1" name=""/>
        <p:cNvGrpSpPr/>
        <p:nvPr/>
      </p:nvGrpSpPr>
      <p:grpSpPr>
        <a:xfrm>
          <a:off x="0" y="0"/>
          <a:ext cx="0" cy="0"/>
          <a:chOff x="0" y="0"/>
          <a:chExt cx="0" cy="0"/>
        </a:xfrm>
      </p:grpSpPr>
      <p:pic>
        <p:nvPicPr>
          <p:cNvPr id="10" name="Grafik 9"/>
          <p:cNvPicPr>
            <a:picLocks noChangeAspect="1"/>
          </p:cNvPicPr>
          <p:nvPr/>
        </p:nvPicPr>
        <p:blipFill rotWithShape="1">
          <a:blip r:embed="rId2">
            <a:extLst>
              <a:ext uri="{28A0092B-C50C-407E-A947-70E740481C1C}">
                <a14:useLocalDpi xmlns:a14="http://schemas.microsoft.com/office/drawing/2010/main" val="0"/>
              </a:ext>
            </a:extLst>
          </a:blip>
          <a:srcRect l="1208"/>
          <a:stretch/>
        </p:blipFill>
        <p:spPr>
          <a:xfrm>
            <a:off x="422744" y="4405028"/>
            <a:ext cx="11346513" cy="1622066"/>
          </a:xfrm>
          <a:prstGeom prst="rect">
            <a:avLst/>
          </a:prstGeom>
        </p:spPr>
      </p:pic>
      <p:sp>
        <p:nvSpPr>
          <p:cNvPr id="21" name="Textfeld 20"/>
          <p:cNvSpPr txBox="1"/>
          <p:nvPr/>
        </p:nvSpPr>
        <p:spPr>
          <a:xfrm>
            <a:off x="3083560" y="5198222"/>
            <a:ext cx="6024880" cy="40011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b="1" dirty="0">
                <a:solidFill>
                  <a:schemeClr val="bg1"/>
                </a:solidFill>
                <a:latin typeface="Calibri" panose="020F0502020204030204" pitchFamily="34" charset="0"/>
              </a:rPr>
              <a:t>contact@andbricks.com  +++</a:t>
            </a:r>
            <a:r>
              <a:rPr lang="de-DE" sz="2000" b="1" baseline="0" dirty="0">
                <a:solidFill>
                  <a:schemeClr val="bg1"/>
                </a:solidFill>
                <a:latin typeface="Calibri" panose="020F0502020204030204" pitchFamily="34" charset="0"/>
              </a:rPr>
              <a:t>  </a:t>
            </a:r>
            <a:r>
              <a:rPr lang="de-DE" sz="2000" b="0" dirty="0">
                <a:solidFill>
                  <a:schemeClr val="bg1"/>
                </a:solidFill>
                <a:latin typeface="Calibri" panose="020F0502020204030204" pitchFamily="34" charset="0"/>
              </a:rPr>
              <a:t>andbricks.com</a:t>
            </a:r>
            <a:endParaRPr lang="de-DE" sz="2000" b="0" baseline="0" dirty="0">
              <a:solidFill>
                <a:schemeClr val="bg1"/>
              </a:solidFill>
              <a:latin typeface="Calibri" panose="020F0502020204030204" pitchFamily="34"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5013" y="1613621"/>
            <a:ext cx="6281974" cy="2163247"/>
          </a:xfrm>
          <a:prstGeom prst="rect">
            <a:avLst/>
          </a:prstGeom>
        </p:spPr>
      </p:pic>
      <p:sp>
        <p:nvSpPr>
          <p:cNvPr id="18" name="Textfeld 17"/>
          <p:cNvSpPr txBox="1"/>
          <p:nvPr/>
        </p:nvSpPr>
        <p:spPr>
          <a:xfrm>
            <a:off x="0" y="4793964"/>
            <a:ext cx="12192000" cy="40011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b="0" dirty="0">
                <a:solidFill>
                  <a:schemeClr val="bg1"/>
                </a:solidFill>
                <a:latin typeface="Calibri" panose="020F0502020204030204" pitchFamily="34" charset="0"/>
              </a:rPr>
              <a:t>x &amp; </a:t>
            </a:r>
            <a:r>
              <a:rPr lang="de-DE" sz="2000" b="0" dirty="0" err="1">
                <a:solidFill>
                  <a:schemeClr val="bg1"/>
                </a:solidFill>
                <a:latin typeface="Calibri" panose="020F0502020204030204" pitchFamily="34" charset="0"/>
              </a:rPr>
              <a:t>bricks</a:t>
            </a:r>
            <a:r>
              <a:rPr lang="de-DE" sz="2000" b="0" dirty="0">
                <a:solidFill>
                  <a:schemeClr val="bg1"/>
                </a:solidFill>
                <a:latin typeface="Calibri" panose="020F0502020204030204" pitchFamily="34" charset="0"/>
              </a:rPr>
              <a:t> </a:t>
            </a:r>
            <a:r>
              <a:rPr lang="de-DE" sz="2000" b="0" baseline="0" dirty="0">
                <a:solidFill>
                  <a:schemeClr val="bg1"/>
                </a:solidFill>
                <a:latin typeface="Calibri" panose="020F0502020204030204" pitchFamily="34" charset="0"/>
              </a:rPr>
              <a:t>AG  +++</a:t>
            </a:r>
            <a:r>
              <a:rPr lang="de-DE" sz="2000" b="1" baseline="0" dirty="0">
                <a:solidFill>
                  <a:schemeClr val="bg1"/>
                </a:solidFill>
                <a:latin typeface="Calibri" panose="020F0502020204030204" pitchFamily="34" charset="0"/>
              </a:rPr>
              <a:t>  </a:t>
            </a:r>
            <a:r>
              <a:rPr lang="de-DE" sz="2000" b="1" dirty="0">
                <a:solidFill>
                  <a:schemeClr val="bg1"/>
                </a:solidFill>
                <a:latin typeface="Calibri" panose="020F0502020204030204" pitchFamily="34" charset="0"/>
              </a:rPr>
              <a:t>Ulmenstr. 30</a:t>
            </a:r>
            <a:r>
              <a:rPr lang="de-DE" sz="2000" b="1" baseline="0" dirty="0">
                <a:solidFill>
                  <a:schemeClr val="bg1"/>
                </a:solidFill>
                <a:latin typeface="Calibri" panose="020F0502020204030204" pitchFamily="34" charset="0"/>
              </a:rPr>
              <a:t> +++  </a:t>
            </a:r>
            <a:r>
              <a:rPr lang="de-DE" sz="2000" b="1" dirty="0" err="1">
                <a:solidFill>
                  <a:schemeClr val="bg1"/>
                </a:solidFill>
                <a:latin typeface="Calibri" panose="020F0502020204030204" pitchFamily="34" charset="0"/>
              </a:rPr>
              <a:t>WestendSky</a:t>
            </a:r>
            <a:r>
              <a:rPr lang="de-DE" sz="2000" b="1" dirty="0">
                <a:solidFill>
                  <a:schemeClr val="bg1"/>
                </a:solidFill>
                <a:latin typeface="Calibri" panose="020F0502020204030204" pitchFamily="34" charset="0"/>
              </a:rPr>
              <a:t>  +++</a:t>
            </a:r>
            <a:r>
              <a:rPr lang="de-DE" sz="2000" b="1" baseline="0" dirty="0">
                <a:solidFill>
                  <a:schemeClr val="bg1"/>
                </a:solidFill>
                <a:latin typeface="Calibri" panose="020F0502020204030204" pitchFamily="34" charset="0"/>
              </a:rPr>
              <a:t>  60325 Frankfurt am Main</a:t>
            </a:r>
          </a:p>
        </p:txBody>
      </p:sp>
    </p:spTree>
    <p:extLst>
      <p:ext uri="{BB962C8B-B14F-4D97-AF65-F5344CB8AC3E}">
        <p14:creationId xmlns:p14="http://schemas.microsoft.com/office/powerpoint/2010/main" val="103464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chlussfolie 3">
    <p:spTree>
      <p:nvGrpSpPr>
        <p:cNvPr id="1" name=""/>
        <p:cNvGrpSpPr/>
        <p:nvPr/>
      </p:nvGrpSpPr>
      <p:grpSpPr>
        <a:xfrm>
          <a:off x="0" y="0"/>
          <a:ext cx="0" cy="0"/>
          <a:chOff x="0" y="0"/>
          <a:chExt cx="0" cy="0"/>
        </a:xfrm>
      </p:grpSpPr>
      <p:pic>
        <p:nvPicPr>
          <p:cNvPr id="10" name="Grafik 9"/>
          <p:cNvPicPr>
            <a:picLocks noChangeAspect="1"/>
          </p:cNvPicPr>
          <p:nvPr/>
        </p:nvPicPr>
        <p:blipFill rotWithShape="1">
          <a:blip r:embed="rId2">
            <a:extLst>
              <a:ext uri="{28A0092B-C50C-407E-A947-70E740481C1C}">
                <a14:useLocalDpi xmlns:a14="http://schemas.microsoft.com/office/drawing/2010/main" val="0"/>
              </a:ext>
            </a:extLst>
          </a:blip>
          <a:srcRect l="1208"/>
          <a:stretch/>
        </p:blipFill>
        <p:spPr>
          <a:xfrm rot="21359367">
            <a:off x="414859" y="4171869"/>
            <a:ext cx="11346513" cy="1847550"/>
          </a:xfrm>
          <a:prstGeom prst="rect">
            <a:avLst/>
          </a:prstGeom>
        </p:spPr>
      </p:pic>
      <p:sp>
        <p:nvSpPr>
          <p:cNvPr id="21" name="Textfeld 20"/>
          <p:cNvSpPr txBox="1"/>
          <p:nvPr/>
        </p:nvSpPr>
        <p:spPr>
          <a:xfrm>
            <a:off x="3083560" y="5110761"/>
            <a:ext cx="6024880" cy="40011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b="1" dirty="0">
                <a:solidFill>
                  <a:schemeClr val="bg1"/>
                </a:solidFill>
                <a:latin typeface="Calibri" panose="020F0502020204030204" pitchFamily="34" charset="0"/>
              </a:rPr>
              <a:t>contact@andbricks.com  +++</a:t>
            </a:r>
            <a:r>
              <a:rPr lang="de-DE" sz="2000" b="1" baseline="0" dirty="0">
                <a:solidFill>
                  <a:schemeClr val="bg1"/>
                </a:solidFill>
                <a:latin typeface="Calibri" panose="020F0502020204030204" pitchFamily="34" charset="0"/>
              </a:rPr>
              <a:t>  </a:t>
            </a:r>
            <a:r>
              <a:rPr lang="de-DE" sz="2000" b="1" dirty="0">
                <a:solidFill>
                  <a:schemeClr val="bg1"/>
                </a:solidFill>
                <a:latin typeface="Calibri" panose="020F0502020204030204" pitchFamily="34" charset="0"/>
              </a:rPr>
              <a:t>andbricks.com</a:t>
            </a:r>
            <a:endParaRPr lang="de-DE" sz="2000" b="1" baseline="0" dirty="0">
              <a:solidFill>
                <a:schemeClr val="bg1"/>
              </a:solidFill>
              <a:latin typeface="Calibri" panose="020F0502020204030204" pitchFamily="34"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5013" y="1335327"/>
            <a:ext cx="6281974" cy="2163247"/>
          </a:xfrm>
          <a:prstGeom prst="rect">
            <a:avLst/>
          </a:prstGeom>
        </p:spPr>
      </p:pic>
      <p:sp>
        <p:nvSpPr>
          <p:cNvPr id="18" name="Textfeld 17"/>
          <p:cNvSpPr txBox="1"/>
          <p:nvPr/>
        </p:nvSpPr>
        <p:spPr>
          <a:xfrm>
            <a:off x="0" y="4762160"/>
            <a:ext cx="12192000" cy="40011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b="1" dirty="0">
                <a:solidFill>
                  <a:schemeClr val="bg1"/>
                </a:solidFill>
                <a:latin typeface="Calibri" panose="020F0502020204030204" pitchFamily="34" charset="0"/>
              </a:rPr>
              <a:t>x &amp; </a:t>
            </a:r>
            <a:r>
              <a:rPr lang="de-DE" sz="2000" b="1" dirty="0" err="1">
                <a:solidFill>
                  <a:schemeClr val="bg1"/>
                </a:solidFill>
                <a:latin typeface="Calibri" panose="020F0502020204030204" pitchFamily="34" charset="0"/>
              </a:rPr>
              <a:t>bricks</a:t>
            </a:r>
            <a:r>
              <a:rPr lang="de-DE" sz="2000" b="1" dirty="0">
                <a:solidFill>
                  <a:schemeClr val="bg1"/>
                </a:solidFill>
                <a:latin typeface="Calibri" panose="020F0502020204030204" pitchFamily="34" charset="0"/>
              </a:rPr>
              <a:t> </a:t>
            </a:r>
            <a:r>
              <a:rPr lang="de-DE" sz="2000" b="1" baseline="0" dirty="0">
                <a:solidFill>
                  <a:schemeClr val="bg1"/>
                </a:solidFill>
                <a:latin typeface="Calibri" panose="020F0502020204030204" pitchFamily="34" charset="0"/>
              </a:rPr>
              <a:t>AG  </a:t>
            </a:r>
            <a:r>
              <a:rPr lang="de-DE" sz="2000" b="0" baseline="0" dirty="0">
                <a:solidFill>
                  <a:schemeClr val="bg1"/>
                </a:solidFill>
                <a:latin typeface="Calibri" panose="020F0502020204030204" pitchFamily="34" charset="0"/>
              </a:rPr>
              <a:t>+++</a:t>
            </a:r>
            <a:r>
              <a:rPr lang="de-DE" sz="2000" b="1" baseline="0" dirty="0">
                <a:solidFill>
                  <a:schemeClr val="bg1"/>
                </a:solidFill>
                <a:latin typeface="Calibri" panose="020F0502020204030204" pitchFamily="34" charset="0"/>
              </a:rPr>
              <a:t>  </a:t>
            </a:r>
            <a:r>
              <a:rPr lang="de-DE" sz="2000" b="1" dirty="0">
                <a:solidFill>
                  <a:schemeClr val="bg1"/>
                </a:solidFill>
                <a:latin typeface="Calibri" panose="020F0502020204030204" pitchFamily="34" charset="0"/>
              </a:rPr>
              <a:t>Ulmenstr. 30</a:t>
            </a:r>
            <a:r>
              <a:rPr lang="de-DE" sz="2000" b="1" baseline="0" dirty="0">
                <a:solidFill>
                  <a:schemeClr val="bg1"/>
                </a:solidFill>
                <a:latin typeface="Calibri" panose="020F0502020204030204" pitchFamily="34" charset="0"/>
              </a:rPr>
              <a:t> +++  </a:t>
            </a:r>
            <a:r>
              <a:rPr lang="de-DE" sz="2000" b="1" dirty="0" err="1">
                <a:solidFill>
                  <a:schemeClr val="bg1"/>
                </a:solidFill>
                <a:latin typeface="Calibri" panose="020F0502020204030204" pitchFamily="34" charset="0"/>
              </a:rPr>
              <a:t>WestendSky</a:t>
            </a:r>
            <a:r>
              <a:rPr lang="de-DE" sz="2000" b="1" dirty="0">
                <a:solidFill>
                  <a:schemeClr val="bg1"/>
                </a:solidFill>
                <a:latin typeface="Calibri" panose="020F0502020204030204" pitchFamily="34" charset="0"/>
              </a:rPr>
              <a:t>  +++</a:t>
            </a:r>
            <a:r>
              <a:rPr lang="de-DE" sz="2000" b="1" baseline="0" dirty="0">
                <a:solidFill>
                  <a:schemeClr val="bg1"/>
                </a:solidFill>
                <a:latin typeface="Calibri" panose="020F0502020204030204" pitchFamily="34" charset="0"/>
              </a:rPr>
              <a:t>  60325 Frankfurt am Main</a:t>
            </a:r>
          </a:p>
        </p:txBody>
      </p:sp>
    </p:spTree>
    <p:extLst>
      <p:ext uri="{BB962C8B-B14F-4D97-AF65-F5344CB8AC3E}">
        <p14:creationId xmlns:p14="http://schemas.microsoft.com/office/powerpoint/2010/main" val="46192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185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55">
          <p15:clr>
            <a:srgbClr val="F26B43"/>
          </p15:clr>
        </p15:guide>
        <p15:guide id="2" pos="3840">
          <p15:clr>
            <a:srgbClr val="F26B43"/>
          </p15:clr>
        </p15:guide>
        <p15:guide id="3" pos="7242">
          <p15:clr>
            <a:srgbClr val="F26B43"/>
          </p15:clr>
        </p15:guide>
        <p15:guide id="4" pos="438">
          <p15:clr>
            <a:srgbClr val="F26B43"/>
          </p15:clr>
        </p15:guide>
        <p15:guide id="5" orient="horz" pos="3974">
          <p15:clr>
            <a:srgbClr val="F26B43"/>
          </p15:clr>
        </p15:guide>
        <p15:guide id="6" orient="horz" pos="935">
          <p15:clr>
            <a:srgbClr val="F26B43"/>
          </p15:clr>
        </p15:guide>
        <p15:guide id="7" pos="2139">
          <p15:clr>
            <a:srgbClr val="F26B43"/>
          </p15:clr>
        </p15:guide>
        <p15:guide id="8" pos="554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TA2">
            <a:extLst>
              <a:ext uri="{FF2B5EF4-FFF2-40B4-BE49-F238E27FC236}">
                <a16:creationId xmlns:a16="http://schemas.microsoft.com/office/drawing/2014/main" id="{E4DB1DD7-34AD-4657-BEF8-AC2E7D1DD6F7}"/>
              </a:ext>
            </a:extLst>
          </p:cNvPr>
          <p:cNvSpPr/>
          <p:nvPr/>
        </p:nvSpPr>
        <p:spPr>
          <a:xfrm>
            <a:off x="8842622" y="1909779"/>
            <a:ext cx="2592420" cy="18606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3" name="PATA1">
            <a:extLst>
              <a:ext uri="{FF2B5EF4-FFF2-40B4-BE49-F238E27FC236}">
                <a16:creationId xmlns:a16="http://schemas.microsoft.com/office/drawing/2014/main" id="{50D49B71-6AD0-4C66-833F-94977E1F0A6A}"/>
              </a:ext>
            </a:extLst>
          </p:cNvPr>
          <p:cNvSpPr/>
          <p:nvPr/>
        </p:nvSpPr>
        <p:spPr>
          <a:xfrm>
            <a:off x="6202961" y="1909779"/>
            <a:ext cx="2592420" cy="18606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pic>
        <p:nvPicPr>
          <p:cNvPr id="61" name="AssetSummary">
            <a:extLst>
              <a:ext uri="{FF2B5EF4-FFF2-40B4-BE49-F238E27FC236}">
                <a16:creationId xmlns:a16="http://schemas.microsoft.com/office/drawing/2014/main" id="{B7C5217A-0D83-44EC-A077-FCBA21A1C1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9984" y="4375188"/>
            <a:ext cx="2377066" cy="1747181"/>
          </a:xfrm>
          <a:prstGeom prst="rect">
            <a:avLst/>
          </a:prstGeom>
        </p:spPr>
      </p:pic>
      <p:sp>
        <p:nvSpPr>
          <p:cNvPr id="2" name="Title">
            <a:extLst>
              <a:ext uri="{FF2B5EF4-FFF2-40B4-BE49-F238E27FC236}">
                <a16:creationId xmlns:a16="http://schemas.microsoft.com/office/drawing/2014/main" id="{EAE37F5B-E1FD-4291-9436-73961727C1ED}"/>
              </a:ext>
            </a:extLst>
          </p:cNvPr>
          <p:cNvSpPr>
            <a:spLocks noGrp="1"/>
          </p:cNvSpPr>
          <p:nvPr>
            <p:ph type="title"/>
          </p:nvPr>
        </p:nvSpPr>
        <p:spPr/>
        <p:txBody>
          <a:bodyPr/>
          <a:lstStyle/>
          <a:p>
            <a:r>
              <a:rPr lang="de-DE" dirty="0"/>
              <a:t>ID: 1, Beverstedt, </a:t>
            </a:r>
            <a:r>
              <a:rPr lang="de-DE" dirty="0" err="1"/>
              <a:t>Logestraße</a:t>
            </a:r>
            <a:r>
              <a:rPr lang="de-DE" dirty="0"/>
              <a:t> 42-44</a:t>
            </a:r>
          </a:p>
        </p:txBody>
      </p:sp>
      <p:sp>
        <p:nvSpPr>
          <p:cNvPr id="5" name="TextBox 4">
            <a:extLst>
              <a:ext uri="{FF2B5EF4-FFF2-40B4-BE49-F238E27FC236}">
                <a16:creationId xmlns:a16="http://schemas.microsoft.com/office/drawing/2014/main" id="{7633641B-1018-4242-A121-0A68A9C48789}"/>
              </a:ext>
            </a:extLst>
          </p:cNvPr>
          <p:cNvSpPr txBox="1"/>
          <p:nvPr/>
        </p:nvSpPr>
        <p:spPr>
          <a:xfrm>
            <a:off x="695325" y="1775805"/>
            <a:ext cx="4942424" cy="2121508"/>
          </a:xfrm>
          <a:prstGeom prst="rect">
            <a:avLst/>
          </a:prstGeom>
          <a:noFill/>
        </p:spPr>
        <p:txBody>
          <a:bodyPr wrap="square" lIns="0" tIns="0" rIns="0" bIns="0" rtlCol="0">
            <a:noAutofit/>
          </a:bodyPr>
          <a:lstStyle/>
          <a:p>
            <a:pPr marL="176213" indent="-176213">
              <a:spcAft>
                <a:spcPts val="600"/>
              </a:spcAft>
              <a:buFont typeface="Wingdings" panose="05000000000000000000" pitchFamily="2" charset="2"/>
              <a:buChar char="§"/>
            </a:pPr>
            <a:r>
              <a:rPr lang="en-US" sz="1000" dirty="0">
                <a:solidFill>
                  <a:schemeClr val="tx2"/>
                </a:solidFill>
              </a:rPr>
              <a:t>Oldenburg is located in the northwest of the Federal State of Lower Saxony, approximately 50 km west of Bremen and 85 km east of the Dutch border. As a regional metropolis, the city is an important retail location for the Region Weser-Ems. Purchasing power (101.3) is above average of German cities.</a:t>
            </a:r>
          </a:p>
          <a:p>
            <a:pPr marL="176213" indent="-176213">
              <a:spcAft>
                <a:spcPts val="600"/>
              </a:spcAft>
              <a:buFont typeface="Wingdings" panose="05000000000000000000" pitchFamily="2" charset="2"/>
              <a:buChar char="§"/>
            </a:pPr>
            <a:r>
              <a:rPr lang="en-US" sz="1000" dirty="0">
                <a:solidFill>
                  <a:schemeClr val="tx2"/>
                </a:solidFill>
              </a:rPr>
              <a:t>The town is connected to the highways A28 and A29 as well as to the federal road B401. Oldenburg’s train station is well connected to other cities through intercity (IC), intercity Express (ICE) and regional train lines.</a:t>
            </a:r>
          </a:p>
          <a:p>
            <a:pPr marL="176213" indent="-176213">
              <a:spcAft>
                <a:spcPts val="600"/>
              </a:spcAft>
              <a:buFont typeface="Wingdings" panose="05000000000000000000" pitchFamily="2" charset="2"/>
              <a:buChar char="§"/>
            </a:pPr>
            <a:r>
              <a:rPr lang="en-US" sz="1000" dirty="0">
                <a:solidFill>
                  <a:schemeClr val="tx2"/>
                </a:solidFill>
              </a:rPr>
              <a:t>The hypermarket with 700 parking slots was constructed in 1974 and it is located north of the city. The surroundings are characterized by a conglomerate of retail properties. </a:t>
            </a:r>
          </a:p>
          <a:p>
            <a:pPr marL="176213" indent="-176213">
              <a:spcAft>
                <a:spcPts val="600"/>
              </a:spcAft>
              <a:buFont typeface="Wingdings" panose="05000000000000000000" pitchFamily="2" charset="2"/>
              <a:buChar char="§"/>
            </a:pPr>
            <a:r>
              <a:rPr lang="en-US" sz="1000" dirty="0">
                <a:solidFill>
                  <a:schemeClr val="tx2"/>
                </a:solidFill>
              </a:rPr>
              <a:t>Due to the location next to the on ramp of the B293 Federal road, the visibility is good. Besides, a bus station with four different bus lines ensures good accessibility via public transport. </a:t>
            </a:r>
            <a:endParaRPr lang="de-DE" sz="1000" dirty="0">
              <a:solidFill>
                <a:schemeClr val="tx2"/>
              </a:solidFill>
            </a:endParaRPr>
          </a:p>
        </p:txBody>
      </p:sp>
      <p:grpSp>
        <p:nvGrpSpPr>
          <p:cNvPr id="8" name="Group 7">
            <a:extLst>
              <a:ext uri="{FF2B5EF4-FFF2-40B4-BE49-F238E27FC236}">
                <a16:creationId xmlns:a16="http://schemas.microsoft.com/office/drawing/2014/main" id="{696D5B8F-F6F0-42B8-B21E-10B1B37046BE}"/>
              </a:ext>
            </a:extLst>
          </p:cNvPr>
          <p:cNvGrpSpPr/>
          <p:nvPr/>
        </p:nvGrpSpPr>
        <p:grpSpPr>
          <a:xfrm>
            <a:off x="695325" y="1484313"/>
            <a:ext cx="4847831" cy="276999"/>
            <a:chOff x="695325" y="1484313"/>
            <a:chExt cx="5112000" cy="276999"/>
          </a:xfrm>
        </p:grpSpPr>
        <p:sp>
          <p:nvSpPr>
            <p:cNvPr id="4" name="TextBox 3">
              <a:extLst>
                <a:ext uri="{FF2B5EF4-FFF2-40B4-BE49-F238E27FC236}">
                  <a16:creationId xmlns:a16="http://schemas.microsoft.com/office/drawing/2014/main" id="{F9228E26-99C6-40EA-9B09-59EE72D77490}"/>
                </a:ext>
              </a:extLst>
            </p:cNvPr>
            <p:cNvSpPr txBox="1"/>
            <p:nvPr/>
          </p:nvSpPr>
          <p:spPr>
            <a:xfrm>
              <a:off x="695325" y="1484313"/>
              <a:ext cx="5106385" cy="276999"/>
            </a:xfrm>
            <a:prstGeom prst="rect">
              <a:avLst/>
            </a:prstGeom>
            <a:noFill/>
          </p:spPr>
          <p:txBody>
            <a:bodyPr wrap="square" lIns="0" tIns="0" rIns="0" bIns="0" rtlCol="0">
              <a:spAutoFit/>
            </a:bodyPr>
            <a:lstStyle/>
            <a:p>
              <a:pPr algn="ctr"/>
              <a:r>
                <a:rPr lang="de-DE" b="1" dirty="0"/>
                <a:t>Description</a:t>
              </a:r>
              <a:endParaRPr lang="en-US" b="1" dirty="0"/>
            </a:p>
          </p:txBody>
        </p:sp>
        <p:cxnSp>
          <p:nvCxnSpPr>
            <p:cNvPr id="7" name="Straight Connector 6">
              <a:extLst>
                <a:ext uri="{FF2B5EF4-FFF2-40B4-BE49-F238E27FC236}">
                  <a16:creationId xmlns:a16="http://schemas.microsoft.com/office/drawing/2014/main" id="{B2F8C7B6-45DF-4633-A522-594E21827046}"/>
                </a:ext>
              </a:extLst>
            </p:cNvPr>
            <p:cNvCxnSpPr>
              <a:cxnSpLocks/>
            </p:cNvCxnSpPr>
            <p:nvPr/>
          </p:nvCxnSpPr>
          <p:spPr>
            <a:xfrm>
              <a:off x="695325" y="1744512"/>
              <a:ext cx="5112000" cy="4188"/>
            </a:xfrm>
            <a:prstGeom prst="line">
              <a:avLst/>
            </a:prstGeom>
            <a:ln w="12700">
              <a:solidFill>
                <a:srgbClr val="88BC31"/>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FCC6358C-AF97-42B1-BA8E-4F80542DFB43}"/>
              </a:ext>
            </a:extLst>
          </p:cNvPr>
          <p:cNvGrpSpPr/>
          <p:nvPr/>
        </p:nvGrpSpPr>
        <p:grpSpPr>
          <a:xfrm>
            <a:off x="6109815" y="1484313"/>
            <a:ext cx="5406292" cy="276999"/>
            <a:chOff x="695325" y="1484313"/>
            <a:chExt cx="5112000" cy="276999"/>
          </a:xfrm>
        </p:grpSpPr>
        <p:sp>
          <p:nvSpPr>
            <p:cNvPr id="10" name="TextBox 9">
              <a:extLst>
                <a:ext uri="{FF2B5EF4-FFF2-40B4-BE49-F238E27FC236}">
                  <a16:creationId xmlns:a16="http://schemas.microsoft.com/office/drawing/2014/main" id="{87D7762C-D414-4FE4-8C87-EE0B24B87A3F}"/>
                </a:ext>
              </a:extLst>
            </p:cNvPr>
            <p:cNvSpPr txBox="1"/>
            <p:nvPr/>
          </p:nvSpPr>
          <p:spPr>
            <a:xfrm>
              <a:off x="695325" y="1484313"/>
              <a:ext cx="5106385" cy="276999"/>
            </a:xfrm>
            <a:prstGeom prst="rect">
              <a:avLst/>
            </a:prstGeom>
            <a:noFill/>
          </p:spPr>
          <p:txBody>
            <a:bodyPr wrap="square" lIns="0" tIns="0" rIns="0" bIns="0" rtlCol="0">
              <a:spAutoFit/>
            </a:bodyPr>
            <a:lstStyle/>
            <a:p>
              <a:pPr algn="ctr"/>
              <a:r>
                <a:rPr lang="de-DE" b="1" dirty="0"/>
                <a:t>Location and Environment</a:t>
              </a:r>
              <a:endParaRPr lang="en-US" b="1" dirty="0"/>
            </a:p>
          </p:txBody>
        </p:sp>
        <p:cxnSp>
          <p:nvCxnSpPr>
            <p:cNvPr id="11" name="Straight Connector 10">
              <a:extLst>
                <a:ext uri="{FF2B5EF4-FFF2-40B4-BE49-F238E27FC236}">
                  <a16:creationId xmlns:a16="http://schemas.microsoft.com/office/drawing/2014/main" id="{2701E852-AF9E-4EC0-9B18-1AEABCE1D302}"/>
                </a:ext>
              </a:extLst>
            </p:cNvPr>
            <p:cNvCxnSpPr>
              <a:cxnSpLocks/>
            </p:cNvCxnSpPr>
            <p:nvPr/>
          </p:nvCxnSpPr>
          <p:spPr>
            <a:xfrm>
              <a:off x="695325" y="1744512"/>
              <a:ext cx="5112000" cy="4188"/>
            </a:xfrm>
            <a:prstGeom prst="line">
              <a:avLst/>
            </a:prstGeom>
            <a:ln w="12700">
              <a:solidFill>
                <a:srgbClr val="88BC3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449C3CA-F473-40C8-A386-B6458EFA48CA}"/>
              </a:ext>
            </a:extLst>
          </p:cNvPr>
          <p:cNvGrpSpPr/>
          <p:nvPr/>
        </p:nvGrpSpPr>
        <p:grpSpPr>
          <a:xfrm>
            <a:off x="695325" y="3994185"/>
            <a:ext cx="4847831" cy="276999"/>
            <a:chOff x="695325" y="1484313"/>
            <a:chExt cx="5112000" cy="276999"/>
          </a:xfrm>
        </p:grpSpPr>
        <p:sp>
          <p:nvSpPr>
            <p:cNvPr id="18" name="TextBox 17">
              <a:extLst>
                <a:ext uri="{FF2B5EF4-FFF2-40B4-BE49-F238E27FC236}">
                  <a16:creationId xmlns:a16="http://schemas.microsoft.com/office/drawing/2014/main" id="{9796AF12-A097-4BB2-9A3C-4B0C28DA2B68}"/>
                </a:ext>
              </a:extLst>
            </p:cNvPr>
            <p:cNvSpPr txBox="1"/>
            <p:nvPr/>
          </p:nvSpPr>
          <p:spPr>
            <a:xfrm>
              <a:off x="695325" y="1484313"/>
              <a:ext cx="5106385" cy="276999"/>
            </a:xfrm>
            <a:prstGeom prst="rect">
              <a:avLst/>
            </a:prstGeom>
            <a:noFill/>
          </p:spPr>
          <p:txBody>
            <a:bodyPr wrap="square" lIns="0" tIns="0" rIns="0" bIns="0" rtlCol="0">
              <a:spAutoFit/>
            </a:bodyPr>
            <a:lstStyle/>
            <a:p>
              <a:pPr algn="ctr"/>
              <a:r>
                <a:rPr lang="de-DE" b="1" dirty="0" err="1"/>
                <a:t>Economic</a:t>
              </a:r>
              <a:r>
                <a:rPr lang="de-DE" b="1" dirty="0"/>
                <a:t> KPIs</a:t>
              </a:r>
              <a:endParaRPr lang="en-US" b="1" dirty="0"/>
            </a:p>
          </p:txBody>
        </p:sp>
        <p:cxnSp>
          <p:nvCxnSpPr>
            <p:cNvPr id="19" name="Straight Connector 18">
              <a:extLst>
                <a:ext uri="{FF2B5EF4-FFF2-40B4-BE49-F238E27FC236}">
                  <a16:creationId xmlns:a16="http://schemas.microsoft.com/office/drawing/2014/main" id="{828DDA84-2E2E-4460-9475-B0EA01228553}"/>
                </a:ext>
              </a:extLst>
            </p:cNvPr>
            <p:cNvCxnSpPr>
              <a:cxnSpLocks/>
            </p:cNvCxnSpPr>
            <p:nvPr/>
          </p:nvCxnSpPr>
          <p:spPr>
            <a:xfrm>
              <a:off x="695325" y="1744512"/>
              <a:ext cx="5112000" cy="4188"/>
            </a:xfrm>
            <a:prstGeom prst="line">
              <a:avLst/>
            </a:prstGeom>
            <a:ln w="12700">
              <a:solidFill>
                <a:srgbClr val="88BC3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47865901-0CA2-4667-9CD1-3CD24F460EC8}"/>
              </a:ext>
            </a:extLst>
          </p:cNvPr>
          <p:cNvGrpSpPr/>
          <p:nvPr/>
        </p:nvGrpSpPr>
        <p:grpSpPr>
          <a:xfrm>
            <a:off x="6109815" y="3994185"/>
            <a:ext cx="5406292" cy="276999"/>
            <a:chOff x="695325" y="1484313"/>
            <a:chExt cx="5112000" cy="276999"/>
          </a:xfrm>
        </p:grpSpPr>
        <p:sp>
          <p:nvSpPr>
            <p:cNvPr id="24" name="TextBox 23">
              <a:extLst>
                <a:ext uri="{FF2B5EF4-FFF2-40B4-BE49-F238E27FC236}">
                  <a16:creationId xmlns:a16="http://schemas.microsoft.com/office/drawing/2014/main" id="{7EC864EA-67AC-4BF8-A4CA-AF6E2690188C}"/>
                </a:ext>
              </a:extLst>
            </p:cNvPr>
            <p:cNvSpPr txBox="1"/>
            <p:nvPr/>
          </p:nvSpPr>
          <p:spPr>
            <a:xfrm>
              <a:off x="695325" y="1484313"/>
              <a:ext cx="5106385" cy="276999"/>
            </a:xfrm>
            <a:prstGeom prst="rect">
              <a:avLst/>
            </a:prstGeom>
            <a:noFill/>
          </p:spPr>
          <p:txBody>
            <a:bodyPr wrap="square" lIns="0" tIns="0" rIns="0" bIns="0" rtlCol="0">
              <a:spAutoFit/>
            </a:bodyPr>
            <a:lstStyle/>
            <a:p>
              <a:pPr algn="ctr"/>
              <a:r>
                <a:rPr lang="de-DE" b="1" dirty="0" err="1"/>
                <a:t>Tenancy</a:t>
              </a:r>
              <a:r>
                <a:rPr lang="de-DE" b="1" dirty="0"/>
                <a:t> Schedule</a:t>
              </a:r>
              <a:endParaRPr lang="en-US" b="1" dirty="0"/>
            </a:p>
          </p:txBody>
        </p:sp>
        <p:cxnSp>
          <p:nvCxnSpPr>
            <p:cNvPr id="25" name="Straight Connector 24">
              <a:extLst>
                <a:ext uri="{FF2B5EF4-FFF2-40B4-BE49-F238E27FC236}">
                  <a16:creationId xmlns:a16="http://schemas.microsoft.com/office/drawing/2014/main" id="{27A71431-2131-49E0-9AC8-0B1DB8614B90}"/>
                </a:ext>
              </a:extLst>
            </p:cNvPr>
            <p:cNvCxnSpPr>
              <a:cxnSpLocks/>
            </p:cNvCxnSpPr>
            <p:nvPr/>
          </p:nvCxnSpPr>
          <p:spPr>
            <a:xfrm>
              <a:off x="695325" y="1744512"/>
              <a:ext cx="5112000" cy="4188"/>
            </a:xfrm>
            <a:prstGeom prst="line">
              <a:avLst/>
            </a:prstGeom>
            <a:ln w="12700">
              <a:solidFill>
                <a:srgbClr val="88BC31"/>
              </a:solidFill>
            </a:ln>
          </p:spPr>
          <p:style>
            <a:lnRef idx="1">
              <a:schemeClr val="accent1"/>
            </a:lnRef>
            <a:fillRef idx="0">
              <a:schemeClr val="accent1"/>
            </a:fillRef>
            <a:effectRef idx="0">
              <a:schemeClr val="accent1"/>
            </a:effectRef>
            <a:fontRef idx="minor">
              <a:schemeClr val="tx1"/>
            </a:fontRef>
          </p:style>
        </p:cxnSp>
      </p:grpSp>
      <p:sp>
        <p:nvSpPr>
          <p:cNvPr id="53" name="date">
            <a:extLst>
              <a:ext uri="{FF2B5EF4-FFF2-40B4-BE49-F238E27FC236}">
                <a16:creationId xmlns:a16="http://schemas.microsoft.com/office/drawing/2014/main" id="{3C724446-8FDF-4A62-9A63-12B8F7A819DF}"/>
              </a:ext>
            </a:extLst>
          </p:cNvPr>
          <p:cNvSpPr txBox="1">
            <a:spLocks/>
          </p:cNvSpPr>
          <p:nvPr/>
        </p:nvSpPr>
        <p:spPr>
          <a:xfrm>
            <a:off x="707759" y="6511191"/>
            <a:ext cx="10021057" cy="197596"/>
          </a:xfrm>
          <a:prstGeom prst="rect">
            <a:avLst/>
          </a:prstGeom>
        </p:spPr>
        <p:txBody>
          <a:bodyPr anchor="b" anchorCtr="0"/>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ts val="600"/>
              </a:spcBef>
              <a:buNone/>
            </a:pPr>
            <a:r>
              <a:rPr lang="de-DE" sz="800" dirty="0"/>
              <a:t>(1) </a:t>
            </a:r>
            <a:r>
              <a:rPr lang="de-DE" sz="800" dirty="0" err="1"/>
              <a:t>Calculated</a:t>
            </a:r>
            <a:r>
              <a:rPr lang="de-DE" sz="800" dirty="0"/>
              <a:t> </a:t>
            </a:r>
            <a:r>
              <a:rPr lang="de-DE" sz="800" dirty="0" err="1"/>
              <a:t>as</a:t>
            </a:r>
            <a:r>
              <a:rPr lang="de-DE" sz="800" dirty="0"/>
              <a:t> </a:t>
            </a:r>
            <a:r>
              <a:rPr lang="de-DE" sz="800" dirty="0" err="1"/>
              <a:t>of</a:t>
            </a:r>
            <a:r>
              <a:rPr lang="de-DE" sz="800" dirty="0"/>
              <a:t> 01/01/2022</a:t>
            </a:r>
          </a:p>
        </p:txBody>
      </p:sp>
      <p:sp>
        <p:nvSpPr>
          <p:cNvPr id="36" name="Rectangle 35">
            <a:extLst>
              <a:ext uri="{FF2B5EF4-FFF2-40B4-BE49-F238E27FC236}">
                <a16:creationId xmlns:a16="http://schemas.microsoft.com/office/drawing/2014/main" id="{B9A94F26-923B-4AE7-AD6C-963C9BE23AE5}"/>
              </a:ext>
            </a:extLst>
          </p:cNvPr>
          <p:cNvSpPr/>
          <p:nvPr/>
        </p:nvSpPr>
        <p:spPr>
          <a:xfrm>
            <a:off x="3237081" y="4379450"/>
            <a:ext cx="1980000" cy="182880"/>
          </a:xfrm>
          <a:prstGeom prst="rect">
            <a:avLst/>
          </a:prstGeom>
          <a:solidFill>
            <a:schemeClr val="tx1">
              <a:lumMod val="40000"/>
              <a:lumOff val="6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ysClr val="windowText" lastClr="000000"/>
                </a:solidFill>
              </a:rPr>
              <a:t>FMCG Share</a:t>
            </a:r>
            <a:endParaRPr lang="en-US" sz="1100" dirty="0">
              <a:solidFill>
                <a:sysClr val="windowText" lastClr="000000"/>
              </a:solidFill>
            </a:endParaRPr>
          </a:p>
        </p:txBody>
      </p:sp>
      <p:pic>
        <p:nvPicPr>
          <p:cNvPr id="58" name="TenancySchedule">
            <a:extLst>
              <a:ext uri="{FF2B5EF4-FFF2-40B4-BE49-F238E27FC236}">
                <a16:creationId xmlns:a16="http://schemas.microsoft.com/office/drawing/2014/main" id="{5A3E3E06-227D-4BAC-BE3E-66E5DCCB8007}"/>
              </a:ext>
            </a:extLst>
          </p:cNvPr>
          <p:cNvPicPr>
            <a:picLocks noChangeAspect="1"/>
          </p:cNvPicPr>
          <p:nvPr/>
        </p:nvPicPr>
        <p:blipFill>
          <a:blip r:embed="rId3"/>
          <a:stretch>
            <a:fillRect/>
          </a:stretch>
        </p:blipFill>
        <p:spPr>
          <a:xfrm>
            <a:off x="6202961" y="4393622"/>
            <a:ext cx="5220000" cy="1893841"/>
          </a:xfrm>
          <a:prstGeom prst="rect">
            <a:avLst/>
          </a:prstGeom>
        </p:spPr>
      </p:pic>
      <p:pic>
        <p:nvPicPr>
          <p:cNvPr id="12" name="Grafik BB">
            <a:extLst>
              <a:ext uri="{FF2B5EF4-FFF2-40B4-BE49-F238E27FC236}">
                <a16:creationId xmlns:a16="http://schemas.microsoft.com/office/drawing/2014/main" id="{CAB9F717-35BB-4DEA-829B-E2150F2DFB1F}"/>
              </a:ext>
            </a:extLst>
          </p:cNvPr>
          <p:cNvPicPr>
            <a:picLocks noChangeAspect="1"/>
          </p:cNvPicPr>
          <p:nvPr/>
        </p:nvPicPr>
        <p:blipFill>
          <a:blip r:embed="rId4"/>
          <a:stretch>
            <a:fillRect/>
          </a:stretch>
        </p:blipFill>
        <p:spPr>
          <a:xfrm>
            <a:off x="3407221" y="4580226"/>
            <a:ext cx="1639720" cy="1714972"/>
          </a:xfrm>
          <a:prstGeom prst="rect">
            <a:avLst/>
          </a:prstGeom>
        </p:spPr>
      </p:pic>
    </p:spTree>
    <p:extLst>
      <p:ext uri="{BB962C8B-B14F-4D97-AF65-F5344CB8AC3E}">
        <p14:creationId xmlns:p14="http://schemas.microsoft.com/office/powerpoint/2010/main" val="3643554886"/>
      </p:ext>
    </p:extLst>
  </p:cSld>
  <p:clrMapOvr>
    <a:masterClrMapping/>
  </p:clrMapOvr>
</p:sld>
</file>

<file path=ppt/theme/theme1.xml><?xml version="1.0" encoding="utf-8"?>
<a:theme xmlns:a="http://schemas.openxmlformats.org/drawingml/2006/main" name="PPT Master">
  <a:themeElements>
    <a:clrScheme name="x &amp; bricks">
      <a:dk1>
        <a:srgbClr val="92D050"/>
      </a:dk1>
      <a:lt1>
        <a:sysClr val="window" lastClr="FFFFFF"/>
      </a:lt1>
      <a:dk2>
        <a:srgbClr val="000000"/>
      </a:dk2>
      <a:lt2>
        <a:srgbClr val="E7E6E6"/>
      </a:lt2>
      <a:accent1>
        <a:srgbClr val="FF6600"/>
      </a:accent1>
      <a:accent2>
        <a:srgbClr val="FF9933"/>
      </a:accent2>
      <a:accent3>
        <a:srgbClr val="FFCC00"/>
      </a:accent3>
      <a:accent4>
        <a:srgbClr val="00B0F0"/>
      </a:accent4>
      <a:accent5>
        <a:srgbClr val="034A90"/>
      </a:accent5>
      <a:accent6>
        <a:srgbClr val="D50032"/>
      </a:accent6>
      <a:hlink>
        <a:srgbClr val="FFFF00"/>
      </a:hlink>
      <a:folHlink>
        <a:srgbClr val="196619"/>
      </a:folHlink>
    </a:clrScheme>
    <a:fontScheme name="Brick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Master" id="{B7A9CE0A-475D-474E-A3D9-491CA22C2654}" vid="{34A9300C-44EB-400C-9622-9987656FF7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Master</Template>
  <TotalTime>0</TotalTime>
  <Words>193</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Nirmala UI Semilight</vt:lpstr>
      <vt:lpstr>Wingdings</vt:lpstr>
      <vt:lpstr>PPT Master</vt:lpstr>
      <vt:lpstr>ID: 1, Beverstedt, Logestraße 42-44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Niklas Hemmer-Hiltenkamp</dc:creator>
  <cp:lastModifiedBy>Nico Stumper</cp:lastModifiedBy>
  <cp:revision>210</cp:revision>
  <cp:lastPrinted>2021-07-06T18:30:27Z</cp:lastPrinted>
  <dcterms:created xsi:type="dcterms:W3CDTF">2021-05-14T11:20:33Z</dcterms:created>
  <dcterms:modified xsi:type="dcterms:W3CDTF">2021-07-13T13:21:27Z</dcterms:modified>
</cp:coreProperties>
</file>