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8" r:id="rId4"/>
    <p:sldId id="257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7"/>
        <p:guide pos="389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Demo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Qiming Cao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Image Processing in OpenGL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3590" y="3609340"/>
            <a:ext cx="5931535" cy="669925"/>
          </a:xfrm>
        </p:spPr>
        <p:txBody>
          <a:bodyPr/>
          <a:p>
            <a:r>
              <a:rPr lang="en-US" altLang="zh-CN"/>
              <a:t>A convolution core for Sharpness</a:t>
            </a:r>
            <a:endParaRPr lang="en-US" altLang="zh-CN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590" y="1758950"/>
            <a:ext cx="7926070" cy="16821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90" y="4114165"/>
            <a:ext cx="7926705" cy="1855470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774700" y="1216025"/>
            <a:ext cx="5931535" cy="669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A convolution core without doing anything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Processing in OpenGL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332095" y="2623820"/>
            <a:ext cx="1395730" cy="23647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Generating texture, get the origin color of each pixel</a:t>
            </a:r>
            <a:endParaRPr lang="en-US" altLang="zh-CN" sz="1600"/>
          </a:p>
        </p:txBody>
      </p:sp>
      <p:sp>
        <p:nvSpPr>
          <p:cNvPr id="9" name="矩形 8"/>
          <p:cNvSpPr/>
          <p:nvPr/>
        </p:nvSpPr>
        <p:spPr>
          <a:xfrm>
            <a:off x="7677785" y="2623820"/>
            <a:ext cx="1395730" cy="23647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Calculate convolution core</a:t>
            </a:r>
            <a:endParaRPr lang="en-US" altLang="zh-CN" sz="1600"/>
          </a:p>
        </p:txBody>
      </p:sp>
      <p:sp>
        <p:nvSpPr>
          <p:cNvPr id="10" name="矩形 9"/>
          <p:cNvSpPr/>
          <p:nvPr/>
        </p:nvSpPr>
        <p:spPr>
          <a:xfrm>
            <a:off x="10013950" y="2623820"/>
            <a:ext cx="1395730" cy="23647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Get the color of the specified uv coordinate </a:t>
            </a:r>
            <a:endParaRPr lang="en-US" altLang="zh-CN" sz="1600"/>
          </a:p>
        </p:txBody>
      </p:sp>
      <p:sp>
        <p:nvSpPr>
          <p:cNvPr id="13" name="矩形 12"/>
          <p:cNvSpPr/>
          <p:nvPr/>
        </p:nvSpPr>
        <p:spPr>
          <a:xfrm>
            <a:off x="647700" y="2623820"/>
            <a:ext cx="1395730" cy="23647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Set a gloal variable to control the active shader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2994025" y="2623820"/>
            <a:ext cx="1395730" cy="23647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Compile all shaders in advance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13" idx="3"/>
            <a:endCxn id="14" idx="1"/>
          </p:cNvCxnSpPr>
          <p:nvPr/>
        </p:nvCxnSpPr>
        <p:spPr>
          <a:xfrm>
            <a:off x="2043430" y="3806190"/>
            <a:ext cx="9505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3"/>
            <a:endCxn id="6" idx="1"/>
          </p:cNvCxnSpPr>
          <p:nvPr/>
        </p:nvCxnSpPr>
        <p:spPr>
          <a:xfrm>
            <a:off x="4389755" y="3806190"/>
            <a:ext cx="9423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9" idx="1"/>
          </p:cNvCxnSpPr>
          <p:nvPr/>
        </p:nvCxnSpPr>
        <p:spPr>
          <a:xfrm>
            <a:off x="6727825" y="3806190"/>
            <a:ext cx="9499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3"/>
            <a:endCxn id="10" idx="1"/>
          </p:cNvCxnSpPr>
          <p:nvPr/>
        </p:nvCxnSpPr>
        <p:spPr>
          <a:xfrm>
            <a:off x="9073515" y="3806190"/>
            <a:ext cx="9404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93750" y="1334770"/>
            <a:ext cx="4739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774700" y="1216025"/>
            <a:ext cx="5931535" cy="669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Flow Chart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WPS 演示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DejaVu Sans</vt:lpstr>
      <vt:lpstr>Arial Black</vt:lpstr>
      <vt:lpstr>微软雅黑</vt:lpstr>
      <vt:lpstr>Noto Sans CJK SC</vt:lpstr>
      <vt:lpstr>宋体</vt:lpstr>
      <vt:lpstr>Arial Unicode MS</vt:lpstr>
      <vt:lpstr>Office 主题​​</vt:lpstr>
      <vt:lpstr>Demo</vt:lpstr>
      <vt:lpstr>Image Processing in OpenGL </vt:lpstr>
      <vt:lpstr>Image Processing in OpenGL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invisible</dc:creator>
  <cp:lastModifiedBy>夏风1412393913</cp:lastModifiedBy>
  <cp:revision>6</cp:revision>
  <dcterms:created xsi:type="dcterms:W3CDTF">2019-12-15T21:55:53Z</dcterms:created>
  <dcterms:modified xsi:type="dcterms:W3CDTF">2019-12-15T21:55:53Z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