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57" r:id="rId5"/>
    <p:sldId id="260" r:id="rId6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E64"/>
    <a:srgbClr val="3D6C29"/>
    <a:srgbClr val="0DB49E"/>
    <a:srgbClr val="A2B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864" y="594"/>
      </p:cViewPr>
      <p:guideLst>
        <p:guide orient="horz" pos="2160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31F975-EFDC-4329-B95F-EDBC850C0953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373063"/>
            <a:ext cx="6575425" cy="647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7"/>
          <p:cNvSpPr txBox="1"/>
          <p:nvPr/>
        </p:nvSpPr>
        <p:spPr>
          <a:xfrm>
            <a:off x="4295775" y="2573338"/>
            <a:ext cx="360045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水彩清新</a:t>
            </a:r>
            <a:r>
              <a:rPr lang="en-US" altLang="zh-CN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65" y="3309620"/>
            <a:ext cx="322961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95" y="3076575"/>
            <a:ext cx="284861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财务员可以查看到团队内的所有订单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每个团队可以有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个财务员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团队内必须有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个部门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部门内的业务员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业务员下有个多客户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客户拥有多个订单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65" y="1590675"/>
            <a:ext cx="181546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仓库进仓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商品发布、编辑、删除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20" y="2924175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后勤人员的数据关系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后勤人员可以管理多个商品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后勤人员可以为多个销售点进仓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2728595"/>
            <a:ext cx="567753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后勤人员相关的功能，包括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盘点库存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审批收到的调货申请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2762250"/>
            <a:ext cx="361061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后勤主管的数据关系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后勤主管可以审批多个调货申请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后勤主管可以建立多个盘点单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每个盘点单对应一个销售点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业务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" y="2585085"/>
            <a:ext cx="648716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46434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从角色出发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052513"/>
            <a:ext cx="4922837" cy="4843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7"/>
          <p:cNvSpPr txBox="1"/>
          <p:nvPr/>
        </p:nvSpPr>
        <p:spPr>
          <a:xfrm>
            <a:off x="1428750" y="2684463"/>
            <a:ext cx="36004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文本框 4"/>
          <p:cNvSpPr txBox="1"/>
          <p:nvPr/>
        </p:nvSpPr>
        <p:spPr>
          <a:xfrm>
            <a:off x="5689600" y="2780665"/>
            <a:ext cx="517461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相关流程与状态</a:t>
            </a:r>
            <a:endParaRPr lang="zh-CN" altLang="en-US" sz="54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订单流程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585" y="1537970"/>
            <a:ext cx="465709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订单状态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95" y="1537970"/>
            <a:ext cx="517652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退款流程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退款流程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85" y="1226185"/>
            <a:ext cx="3211195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354388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退款状态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6913563" y="207645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退款状态-重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1226185"/>
            <a:ext cx="3518535" cy="554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角色列表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" name="Text Placeholder 3"/>
          <p:cNvSpPr txBox="1"/>
          <p:nvPr/>
        </p:nvSpPr>
        <p:spPr>
          <a:xfrm>
            <a:off x="1894840" y="136969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发展客户，包括客户建档、建账、拜访客户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1167765"/>
            <a:ext cx="459740" cy="5427980"/>
          </a:xfrm>
          <a:prstGeom prst="rect">
            <a:avLst/>
          </a:prstGeom>
        </p:spPr>
      </p:pic>
      <p:sp>
        <p:nvSpPr>
          <p:cNvPr id="9" name="Text Placeholder 3"/>
          <p:cNvSpPr txBox="1"/>
          <p:nvPr/>
        </p:nvSpPr>
        <p:spPr>
          <a:xfrm>
            <a:off x="1894840" y="216344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管理业务员的业绩和分销点仓库，审批下属业务员发起的建账申请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1894840" y="29565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管理指定客户的订单，包括订单审核、安排发货、退货处理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 Placeholder 3"/>
          <p:cNvSpPr txBox="1"/>
          <p:nvPr/>
        </p:nvSpPr>
        <p:spPr>
          <a:xfrm>
            <a:off x="1894840" y="3721735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统计和查看财务和库存的对账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3"/>
          <p:cNvSpPr txBox="1"/>
          <p:nvPr/>
        </p:nvSpPr>
        <p:spPr>
          <a:xfrm>
            <a:off x="1894840" y="450596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审批上传的付款凭证，统计、查看财务和库存的对账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1894840" y="52730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管理总部仓库进仓以及商城商品、销售点、运费模板管理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/>
          <p:nvPr/>
        </p:nvSpPr>
        <p:spPr>
          <a:xfrm>
            <a:off x="1894840" y="6073140"/>
            <a:ext cx="9022715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管理总部仓库，包括仓库的盘点操作、调货审批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业务员主要使用客户相关的功能，包括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客户建档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查看、完善客户档案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编辑拜访记录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申请客户建账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移交客户</a:t>
            </a:r>
            <a:endParaRPr lang="en-US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1590675"/>
            <a:ext cx="384683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8314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793490" y="519430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94162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" y="1590675"/>
            <a:ext cx="6763385" cy="4389120"/>
          </a:xfrm>
          <a:prstGeom prst="rect">
            <a:avLst/>
          </a:prstGeom>
        </p:spPr>
      </p:pic>
      <p:sp>
        <p:nvSpPr>
          <p:cNvPr id="4" name="Text Placeholder 3"/>
          <p:cNvSpPr txBox="1"/>
          <p:nvPr/>
        </p:nvSpPr>
        <p:spPr>
          <a:xfrm>
            <a:off x="7823835" y="1590675"/>
            <a:ext cx="3756025" cy="228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一个业务员可以拥有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个客户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每个客户有对应的客户类型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个体农户拥有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合作农户拥有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合作社拥有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个农户信息</a:t>
            </a:r>
            <a:endParaRPr lang="zh-CN" altLang="en-US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每个农户信息拥有</a:t>
            </a:r>
            <a:r>
              <a:rPr lang="en-US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个场地信息</a:t>
            </a:r>
            <a:endParaRPr lang="zh-CN" altLang="zh-CN" sz="1200" dirty="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经销商拥有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个经营单位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每个场地拥有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0~n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个养殖信息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审核业务员发起的建账申请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冻结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激活已经建账的客户</a:t>
            </a: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像总部申请调货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" y="2124075"/>
            <a:ext cx="3448685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业务主管的数据关系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76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一个业务主管只能属于一个部门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业务主管可以审批多个建账申请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业务主管可以发起多个调货申请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建账申请可以由多个业务员发起</a:t>
            </a:r>
            <a:endParaRPr 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每个部门拥有</a:t>
            </a:r>
            <a:r>
              <a:rPr lang="en-US" altLang="zh-CN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0~1</a:t>
            </a: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个销售点，没有销售点默认使用总部库存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销售点拥有对应商品的库存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" y="2327275"/>
            <a:ext cx="6763385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328771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文本框 4"/>
          <p:cNvSpPr txBox="1"/>
          <p:nvPr/>
        </p:nvSpPr>
        <p:spPr>
          <a:xfrm>
            <a:off x="4295775" y="519113"/>
            <a:ext cx="36004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跟单员功能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73675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/>
          <p:cNvSpPr txBox="1"/>
          <p:nvPr/>
        </p:nvSpPr>
        <p:spPr>
          <a:xfrm>
            <a:off x="4872355" y="1590675"/>
            <a:ext cx="6822440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defTabSz="128460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跟单员相关的功能，包括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审核订单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 defTabSz="1284605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商品发货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2671445"/>
            <a:ext cx="300101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rcRect b="152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1"/>
          <p:cNvPicPr>
            <a:picLocks noChangeAspect="1"/>
          </p:cNvPicPr>
          <p:nvPr/>
        </p:nvPicPr>
        <p:blipFill>
          <a:blip r:embed="rId2"/>
          <a:srcRect l="32378" t="20253" r="51105" b="53165"/>
          <a:stretch>
            <a:fillRect/>
          </a:stretch>
        </p:blipFill>
        <p:spPr>
          <a:xfrm>
            <a:off x="2211388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"/>
          <p:cNvSpPr txBox="1"/>
          <p:nvPr/>
        </p:nvSpPr>
        <p:spPr>
          <a:xfrm>
            <a:off x="3541395" y="519430"/>
            <a:ext cx="47599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3D6C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跟单员的数据关系</a:t>
            </a:r>
            <a:endParaRPr lang="zh-CN" altLang="en-US" sz="4000" b="1" dirty="0">
              <a:solidFill>
                <a:srgbClr val="3D6C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3" name="图片 6"/>
          <p:cNvPicPr>
            <a:picLocks noChangeAspect="1"/>
          </p:cNvPicPr>
          <p:nvPr/>
        </p:nvPicPr>
        <p:blipFill>
          <a:blip r:embed="rId3"/>
          <a:srcRect l="51105" t="20253" r="32378" b="53165"/>
          <a:stretch>
            <a:fillRect/>
          </a:stretch>
        </p:blipFill>
        <p:spPr>
          <a:xfrm>
            <a:off x="8013383" y="260350"/>
            <a:ext cx="1584325" cy="133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 txBox="1"/>
          <p:nvPr/>
        </p:nvSpPr>
        <p:spPr>
          <a:xfrm>
            <a:off x="7662545" y="1590675"/>
            <a:ext cx="4240530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跟单员可以跟进多个订单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每个订单可以由多种商品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每个客户可以下多个订单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多个订单都被财务主管审批</a:t>
            </a:r>
            <a:endParaRPr lang="zh-CN" altLang="en-US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84605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sz="12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系统用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2145665"/>
            <a:ext cx="6402705" cy="4041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1030</Words>
  <Application>WPS 演示</Application>
  <PresentationFormat>宽屏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zz</cp:lastModifiedBy>
  <cp:revision>184</cp:revision>
  <dcterms:created xsi:type="dcterms:W3CDTF">2017-05-31T06:42:00Z</dcterms:created>
  <dcterms:modified xsi:type="dcterms:W3CDTF">2017-11-07T06:33:20Z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