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D9862B-42F4-4CCC-B994-288599C9E34E}">
  <a:tblStyle styleId="{C0D9862B-42F4-4CCC-B994-288599C9E3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6.xml"/><Relationship Id="rId34" Type="http://schemas.openxmlformats.org/officeDocument/2006/relationships/font" Target="fonts/ProximaNova-bold.fntdata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a4d8ed4f2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3a4d8ed4f2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a4d8ed4f2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3a4d8ed4f2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3a4d8ed4f2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3a4d8ed4f2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3a4d8ed4f2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3a4d8ed4f2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3a4d8ed4f2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3a4d8ed4f2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3a4d8ed4f2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3a4d8ed4f2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3a4d8ed4f2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3a4d8ed4f2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3a4d8ed4f2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3a4d8ed4f2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3a4d8ed4f2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3a4d8ed4f2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3a4d8ed4f2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3a4d8ed4f2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a4d8ed4f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a4d8ed4f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3a4d8ed4f2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3a4d8ed4f2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3a4d8ed4f2_0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3a4d8ed4f2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3a4d8ed4f2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3a4d8ed4f2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3a4d8ed4f2_0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3a4d8ed4f2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3a4d8ed4f2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3a4d8ed4f2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3a4d8ed4f2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3a4d8ed4f2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3a4d8ed4f2_0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3a4d8ed4f2_0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a4d8ed4f2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a4d8ed4f2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a4d8ed4f2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a4d8ed4f2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a4d8ed4f2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a4d8ed4f2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a4d8ed4f2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a4d8ed4f2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a4d8ed4f2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a4d8ed4f2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a4d8ed4f2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a4d8ed4f2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a4d8ed4f2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a4d8ed4f2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82250" y="3035976"/>
            <a:ext cx="8222100" cy="1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Gomez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Mirzakhani Cohort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 20, 2022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Constructing A Tree</a:t>
            </a:r>
            <a:endParaRPr b="1"/>
          </a:p>
        </p:txBody>
      </p:sp>
      <p:graphicFrame>
        <p:nvGraphicFramePr>
          <p:cNvPr id="273" name="Google Shape;273;p22"/>
          <p:cNvGraphicFramePr/>
          <p:nvPr/>
        </p:nvGraphicFramePr>
        <p:xfrm>
          <a:off x="477050" y="1169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{C0D9862B-42F4-4CCC-B994-288599C9E34E}</a:tableStyleId>
              </a:tblPr>
              <a:tblGrid>
                <a:gridCol w="766775"/>
                <a:gridCol w="766775"/>
                <a:gridCol w="766775"/>
                <a:gridCol w="766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Loves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Cats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Loves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Dogs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Age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Loves Nicholas Cage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274" name="Google Shape;274;p22"/>
          <p:cNvGrpSpPr/>
          <p:nvPr/>
        </p:nvGrpSpPr>
        <p:grpSpPr>
          <a:xfrm>
            <a:off x="4098050" y="648750"/>
            <a:ext cx="4107275" cy="1833300"/>
            <a:chOff x="4098050" y="648750"/>
            <a:chExt cx="4107275" cy="1833300"/>
          </a:xfrm>
        </p:grpSpPr>
        <p:sp>
          <p:nvSpPr>
            <p:cNvPr id="275" name="Google Shape;275;p22"/>
            <p:cNvSpPr/>
            <p:nvPr/>
          </p:nvSpPr>
          <p:spPr>
            <a:xfrm>
              <a:off x="5455950" y="648750"/>
              <a:ext cx="1394700" cy="4200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Loves Cats</a:t>
              </a:r>
              <a:endParaRPr b="1"/>
            </a:p>
          </p:txBody>
        </p:sp>
        <p:grpSp>
          <p:nvGrpSpPr>
            <p:cNvPr id="276" name="Google Shape;276;p22"/>
            <p:cNvGrpSpPr/>
            <p:nvPr/>
          </p:nvGrpSpPr>
          <p:grpSpPr>
            <a:xfrm>
              <a:off x="5356938" y="1068750"/>
              <a:ext cx="1592700" cy="364500"/>
              <a:chOff x="3651525" y="1608550"/>
              <a:chExt cx="1592700" cy="364500"/>
            </a:xfrm>
          </p:grpSpPr>
          <p:cxnSp>
            <p:nvCxnSpPr>
              <p:cNvPr id="277" name="Google Shape;277;p22"/>
              <p:cNvCxnSpPr/>
              <p:nvPr/>
            </p:nvCxnSpPr>
            <p:spPr>
              <a:xfrm flipH="1">
                <a:off x="3651525" y="1608550"/>
                <a:ext cx="792300" cy="36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8" name="Google Shape;278;p22"/>
              <p:cNvCxnSpPr/>
              <p:nvPr/>
            </p:nvCxnSpPr>
            <p:spPr>
              <a:xfrm>
                <a:off x="4443825" y="1608550"/>
                <a:ext cx="800400" cy="34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79" name="Google Shape;279;p22"/>
            <p:cNvSpPr/>
            <p:nvPr/>
          </p:nvSpPr>
          <p:spPr>
            <a:xfrm>
              <a:off x="6343225" y="1433250"/>
              <a:ext cx="1862100" cy="10488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Loves Nicholas Cage</a:t>
              </a:r>
              <a:endParaRPr sz="1300"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4098050" y="1433250"/>
              <a:ext cx="1862100" cy="10488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Loves Nicholas Cage</a:t>
              </a:r>
              <a:endParaRPr sz="1300"/>
            </a:p>
          </p:txBody>
        </p:sp>
        <p:sp>
          <p:nvSpPr>
            <p:cNvPr id="281" name="Google Shape;281;p22"/>
            <p:cNvSpPr txBox="1"/>
            <p:nvPr/>
          </p:nvSpPr>
          <p:spPr>
            <a:xfrm>
              <a:off x="4984475" y="1066350"/>
              <a:ext cx="55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Proxima Nova"/>
                  <a:ea typeface="Proxima Nova"/>
                  <a:cs typeface="Proxima Nova"/>
                  <a:sym typeface="Proxima Nova"/>
                </a:rPr>
                <a:t>True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82" name="Google Shape;282;p22"/>
            <p:cNvSpPr txBox="1"/>
            <p:nvPr/>
          </p:nvSpPr>
          <p:spPr>
            <a:xfrm>
              <a:off x="6850650" y="1066350"/>
              <a:ext cx="55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Proxima Nova"/>
                  <a:ea typeface="Proxima Nova"/>
                  <a:cs typeface="Proxima Nova"/>
                  <a:sym typeface="Proxima Nova"/>
                </a:rPr>
                <a:t>False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4137575" y="1872375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Yes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1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5053850" y="1872375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3</a:t>
              </a:r>
              <a:endParaRPr sz="1200"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6389088" y="1872375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Yes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2</a:t>
              </a:r>
              <a:endParaRPr sz="1200"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7305363" y="1872375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1</a:t>
              </a:r>
              <a:endParaRPr sz="1200"/>
            </a:p>
          </p:txBody>
        </p:sp>
      </p:grpSp>
      <p:grpSp>
        <p:nvGrpSpPr>
          <p:cNvPr id="287" name="Google Shape;287;p22"/>
          <p:cNvGrpSpPr/>
          <p:nvPr/>
        </p:nvGrpSpPr>
        <p:grpSpPr>
          <a:xfrm>
            <a:off x="4147125" y="2795800"/>
            <a:ext cx="4107275" cy="1833300"/>
            <a:chOff x="4098050" y="648750"/>
            <a:chExt cx="4107275" cy="1833300"/>
          </a:xfrm>
        </p:grpSpPr>
        <p:sp>
          <p:nvSpPr>
            <p:cNvPr id="288" name="Google Shape;288;p22"/>
            <p:cNvSpPr/>
            <p:nvPr/>
          </p:nvSpPr>
          <p:spPr>
            <a:xfrm>
              <a:off x="5455950" y="648750"/>
              <a:ext cx="1394700" cy="4200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Loves Dogs</a:t>
              </a:r>
              <a:endParaRPr b="1"/>
            </a:p>
          </p:txBody>
        </p:sp>
        <p:grpSp>
          <p:nvGrpSpPr>
            <p:cNvPr id="289" name="Google Shape;289;p22"/>
            <p:cNvGrpSpPr/>
            <p:nvPr/>
          </p:nvGrpSpPr>
          <p:grpSpPr>
            <a:xfrm>
              <a:off x="5356938" y="1068750"/>
              <a:ext cx="1592700" cy="364500"/>
              <a:chOff x="3651525" y="1608550"/>
              <a:chExt cx="1592700" cy="364500"/>
            </a:xfrm>
          </p:grpSpPr>
          <p:cxnSp>
            <p:nvCxnSpPr>
              <p:cNvPr id="290" name="Google Shape;290;p22"/>
              <p:cNvCxnSpPr/>
              <p:nvPr/>
            </p:nvCxnSpPr>
            <p:spPr>
              <a:xfrm flipH="1">
                <a:off x="3651525" y="1608550"/>
                <a:ext cx="792300" cy="36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1" name="Google Shape;291;p22"/>
              <p:cNvCxnSpPr/>
              <p:nvPr/>
            </p:nvCxnSpPr>
            <p:spPr>
              <a:xfrm>
                <a:off x="4443825" y="1608550"/>
                <a:ext cx="800400" cy="34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92" name="Google Shape;292;p22"/>
            <p:cNvSpPr/>
            <p:nvPr/>
          </p:nvSpPr>
          <p:spPr>
            <a:xfrm>
              <a:off x="6343225" y="1433250"/>
              <a:ext cx="1862100" cy="10488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Loves Nicholas Cage</a:t>
              </a:r>
              <a:endParaRPr sz="1300"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4098050" y="1433250"/>
              <a:ext cx="1862100" cy="10488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Loves Nicholas Cage</a:t>
              </a:r>
              <a:endParaRPr sz="1300"/>
            </a:p>
          </p:txBody>
        </p:sp>
        <p:sp>
          <p:nvSpPr>
            <p:cNvPr id="294" name="Google Shape;294;p22"/>
            <p:cNvSpPr txBox="1"/>
            <p:nvPr/>
          </p:nvSpPr>
          <p:spPr>
            <a:xfrm>
              <a:off x="4984475" y="1066350"/>
              <a:ext cx="55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Proxima Nova"/>
                  <a:ea typeface="Proxima Nova"/>
                  <a:cs typeface="Proxima Nova"/>
                  <a:sym typeface="Proxima Nova"/>
                </a:rPr>
                <a:t>True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95" name="Google Shape;295;p22"/>
            <p:cNvSpPr txBox="1"/>
            <p:nvPr/>
          </p:nvSpPr>
          <p:spPr>
            <a:xfrm>
              <a:off x="6850650" y="1066350"/>
              <a:ext cx="55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Proxima Nova"/>
                  <a:ea typeface="Proxima Nova"/>
                  <a:cs typeface="Proxima Nova"/>
                  <a:sym typeface="Proxima Nova"/>
                </a:rPr>
                <a:t>False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4137575" y="1872375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Yes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3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5053850" y="1872375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1</a:t>
              </a:r>
              <a:endParaRPr sz="1200"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6389088" y="1872375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Yes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0</a:t>
              </a:r>
              <a:endParaRPr sz="1200"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7305363" y="1872375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3</a:t>
              </a:r>
              <a:endParaRPr sz="1200"/>
            </a:p>
          </p:txBody>
        </p:sp>
      </p:grpSp>
      <p:grpSp>
        <p:nvGrpSpPr>
          <p:cNvPr id="300" name="Google Shape;300;p22"/>
          <p:cNvGrpSpPr/>
          <p:nvPr/>
        </p:nvGrpSpPr>
        <p:grpSpPr>
          <a:xfrm>
            <a:off x="3691212" y="1017735"/>
            <a:ext cx="4652313" cy="3743040"/>
            <a:chOff x="3691212" y="1017735"/>
            <a:chExt cx="4652313" cy="3743040"/>
          </a:xfrm>
        </p:grpSpPr>
        <p:grpSp>
          <p:nvGrpSpPr>
            <p:cNvPr id="301" name="Google Shape;301;p22"/>
            <p:cNvGrpSpPr/>
            <p:nvPr/>
          </p:nvGrpSpPr>
          <p:grpSpPr>
            <a:xfrm>
              <a:off x="3691212" y="1017735"/>
              <a:ext cx="2396763" cy="1553890"/>
              <a:chOff x="3691212" y="1017735"/>
              <a:chExt cx="2396763" cy="1553890"/>
            </a:xfrm>
          </p:grpSpPr>
          <p:sp>
            <p:nvSpPr>
              <p:cNvPr id="302" name="Google Shape;302;p22"/>
              <p:cNvSpPr/>
              <p:nvPr/>
            </p:nvSpPr>
            <p:spPr>
              <a:xfrm>
                <a:off x="3999675" y="1357825"/>
                <a:ext cx="2088300" cy="1213800"/>
              </a:xfrm>
              <a:prstGeom prst="ellipse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2"/>
              <p:cNvSpPr txBox="1"/>
              <p:nvPr/>
            </p:nvSpPr>
            <p:spPr>
              <a:xfrm rot="-1951477">
                <a:off x="3736848" y="1198626"/>
                <a:ext cx="789529" cy="400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FF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Impure</a:t>
                </a:r>
                <a:endParaRPr b="1">
                  <a:solidFill>
                    <a:srgbClr val="FF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grpSp>
          <p:nvGrpSpPr>
            <p:cNvPr id="304" name="Google Shape;304;p22"/>
            <p:cNvGrpSpPr/>
            <p:nvPr/>
          </p:nvGrpSpPr>
          <p:grpSpPr>
            <a:xfrm>
              <a:off x="5983662" y="1017735"/>
              <a:ext cx="2359863" cy="1553890"/>
              <a:chOff x="5983662" y="1017735"/>
              <a:chExt cx="2359863" cy="1553890"/>
            </a:xfrm>
          </p:grpSpPr>
          <p:sp>
            <p:nvSpPr>
              <p:cNvPr id="305" name="Google Shape;305;p22"/>
              <p:cNvSpPr/>
              <p:nvPr/>
            </p:nvSpPr>
            <p:spPr>
              <a:xfrm>
                <a:off x="6255225" y="1357825"/>
                <a:ext cx="2088300" cy="1213800"/>
              </a:xfrm>
              <a:prstGeom prst="ellipse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2"/>
              <p:cNvSpPr txBox="1"/>
              <p:nvPr/>
            </p:nvSpPr>
            <p:spPr>
              <a:xfrm rot="-1951477">
                <a:off x="6029298" y="1198626"/>
                <a:ext cx="789529" cy="400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FF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Impure</a:t>
                </a:r>
                <a:endParaRPr b="1">
                  <a:solidFill>
                    <a:srgbClr val="FF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grpSp>
          <p:nvGrpSpPr>
            <p:cNvPr id="307" name="Google Shape;307;p22"/>
            <p:cNvGrpSpPr/>
            <p:nvPr/>
          </p:nvGrpSpPr>
          <p:grpSpPr>
            <a:xfrm>
              <a:off x="3781987" y="3152635"/>
              <a:ext cx="2305988" cy="1608140"/>
              <a:chOff x="3781987" y="3152635"/>
              <a:chExt cx="2305988" cy="1608140"/>
            </a:xfrm>
          </p:grpSpPr>
          <p:sp>
            <p:nvSpPr>
              <p:cNvPr id="308" name="Google Shape;308;p22"/>
              <p:cNvSpPr/>
              <p:nvPr/>
            </p:nvSpPr>
            <p:spPr>
              <a:xfrm>
                <a:off x="3999675" y="3546975"/>
                <a:ext cx="2088300" cy="1213800"/>
              </a:xfrm>
              <a:prstGeom prst="ellipse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2"/>
              <p:cNvSpPr txBox="1"/>
              <p:nvPr/>
            </p:nvSpPr>
            <p:spPr>
              <a:xfrm rot="-1951477">
                <a:off x="3827623" y="3333526"/>
                <a:ext cx="789529" cy="400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FF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Impure</a:t>
                </a:r>
                <a:endParaRPr b="1">
                  <a:solidFill>
                    <a:srgbClr val="FF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Calculating Gini Impurity</a:t>
            </a:r>
            <a:endParaRPr b="1"/>
          </a:p>
        </p:txBody>
      </p:sp>
      <p:sp>
        <p:nvSpPr>
          <p:cNvPr id="315" name="Google Shape;315;p23"/>
          <p:cNvSpPr txBox="1"/>
          <p:nvPr>
            <p:ph idx="1" type="body"/>
          </p:nvPr>
        </p:nvSpPr>
        <p:spPr>
          <a:xfrm>
            <a:off x="311700" y="1152475"/>
            <a:ext cx="421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Gini = 1 - </a:t>
            </a:r>
            <a:r>
              <a:rPr i="1" lang="en"/>
              <a:t>p</a:t>
            </a:r>
            <a:r>
              <a:rPr lang="en"/>
              <a:t>(Yes)² - </a:t>
            </a:r>
            <a:r>
              <a:rPr i="1" lang="en"/>
              <a:t>p</a:t>
            </a:r>
            <a:r>
              <a:rPr lang="en"/>
              <a:t>(No)²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= 1 - (1 / 1 + 3)² - (3 / 1 + 3)²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= 0.375</a:t>
            </a:r>
            <a:endParaRPr/>
          </a:p>
        </p:txBody>
      </p:sp>
      <p:grpSp>
        <p:nvGrpSpPr>
          <p:cNvPr id="316" name="Google Shape;316;p23"/>
          <p:cNvGrpSpPr/>
          <p:nvPr/>
        </p:nvGrpSpPr>
        <p:grpSpPr>
          <a:xfrm>
            <a:off x="4098050" y="648750"/>
            <a:ext cx="4107275" cy="1833300"/>
            <a:chOff x="4098050" y="648750"/>
            <a:chExt cx="4107275" cy="1833300"/>
          </a:xfrm>
        </p:grpSpPr>
        <p:sp>
          <p:nvSpPr>
            <p:cNvPr id="317" name="Google Shape;317;p23"/>
            <p:cNvSpPr/>
            <p:nvPr/>
          </p:nvSpPr>
          <p:spPr>
            <a:xfrm>
              <a:off x="5455950" y="648750"/>
              <a:ext cx="1394700" cy="4200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Loves Cats</a:t>
              </a:r>
              <a:endParaRPr b="1"/>
            </a:p>
          </p:txBody>
        </p:sp>
        <p:grpSp>
          <p:nvGrpSpPr>
            <p:cNvPr id="318" name="Google Shape;318;p23"/>
            <p:cNvGrpSpPr/>
            <p:nvPr/>
          </p:nvGrpSpPr>
          <p:grpSpPr>
            <a:xfrm>
              <a:off x="5356938" y="1068750"/>
              <a:ext cx="1592700" cy="364500"/>
              <a:chOff x="3651525" y="1608550"/>
              <a:chExt cx="1592700" cy="364500"/>
            </a:xfrm>
          </p:grpSpPr>
          <p:cxnSp>
            <p:nvCxnSpPr>
              <p:cNvPr id="319" name="Google Shape;319;p23"/>
              <p:cNvCxnSpPr/>
              <p:nvPr/>
            </p:nvCxnSpPr>
            <p:spPr>
              <a:xfrm flipH="1">
                <a:off x="3651525" y="1608550"/>
                <a:ext cx="792300" cy="36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20" name="Google Shape;320;p23"/>
              <p:cNvCxnSpPr/>
              <p:nvPr/>
            </p:nvCxnSpPr>
            <p:spPr>
              <a:xfrm>
                <a:off x="4443825" y="1608550"/>
                <a:ext cx="800400" cy="34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321" name="Google Shape;321;p23"/>
            <p:cNvSpPr/>
            <p:nvPr/>
          </p:nvSpPr>
          <p:spPr>
            <a:xfrm>
              <a:off x="6343225" y="1433250"/>
              <a:ext cx="1862100" cy="10488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Loves Nicholas Cage</a:t>
              </a:r>
              <a:endParaRPr sz="1300"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4098050" y="1433250"/>
              <a:ext cx="1862100" cy="10488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Loves Nicholas Cage</a:t>
              </a:r>
              <a:endParaRPr sz="1300"/>
            </a:p>
          </p:txBody>
        </p:sp>
        <p:sp>
          <p:nvSpPr>
            <p:cNvPr id="323" name="Google Shape;323;p23"/>
            <p:cNvSpPr txBox="1"/>
            <p:nvPr/>
          </p:nvSpPr>
          <p:spPr>
            <a:xfrm>
              <a:off x="4984475" y="1066350"/>
              <a:ext cx="55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Proxima Nova"/>
                  <a:ea typeface="Proxima Nova"/>
                  <a:cs typeface="Proxima Nova"/>
                  <a:sym typeface="Proxima Nova"/>
                </a:rPr>
                <a:t>True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24" name="Google Shape;324;p23"/>
            <p:cNvSpPr txBox="1"/>
            <p:nvPr/>
          </p:nvSpPr>
          <p:spPr>
            <a:xfrm>
              <a:off x="6850650" y="1066350"/>
              <a:ext cx="55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Proxima Nova"/>
                  <a:ea typeface="Proxima Nova"/>
                  <a:cs typeface="Proxima Nova"/>
                  <a:sym typeface="Proxima Nova"/>
                </a:rPr>
                <a:t>False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4137575" y="1872375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Yes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1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5053850" y="1872375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3</a:t>
              </a:r>
              <a:endParaRPr sz="1200"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6389088" y="1872375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Yes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2</a:t>
              </a:r>
              <a:endParaRPr sz="1200"/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7305363" y="1872375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1</a:t>
              </a:r>
              <a:endParaRPr sz="1200"/>
            </a:p>
          </p:txBody>
        </p:sp>
      </p:grpSp>
      <p:sp>
        <p:nvSpPr>
          <p:cNvPr id="329" name="Google Shape;329;p23"/>
          <p:cNvSpPr/>
          <p:nvPr/>
        </p:nvSpPr>
        <p:spPr>
          <a:xfrm>
            <a:off x="4066100" y="1387350"/>
            <a:ext cx="1948200" cy="1184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3"/>
          <p:cNvSpPr txBox="1"/>
          <p:nvPr/>
        </p:nvSpPr>
        <p:spPr>
          <a:xfrm>
            <a:off x="4098050" y="2482050"/>
            <a:ext cx="11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Gini = 0.375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Calculating Gini Impurity</a:t>
            </a:r>
            <a:endParaRPr b="1"/>
          </a:p>
        </p:txBody>
      </p:sp>
      <p:sp>
        <p:nvSpPr>
          <p:cNvPr id="336" name="Google Shape;336;p24"/>
          <p:cNvSpPr txBox="1"/>
          <p:nvPr>
            <p:ph idx="1" type="body"/>
          </p:nvPr>
        </p:nvSpPr>
        <p:spPr>
          <a:xfrm>
            <a:off x="311700" y="1152475"/>
            <a:ext cx="421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Gini = 1 - </a:t>
            </a:r>
            <a:r>
              <a:rPr i="1" lang="en"/>
              <a:t>p</a:t>
            </a:r>
            <a:r>
              <a:rPr lang="en"/>
              <a:t>(Yes)² - </a:t>
            </a:r>
            <a:r>
              <a:rPr i="1" lang="en"/>
              <a:t>p</a:t>
            </a:r>
            <a:r>
              <a:rPr lang="en"/>
              <a:t>(No)²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= 1 - (2 / 2 + 1)² - (1 / 2 + 1)²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= 0.444</a:t>
            </a:r>
            <a:endParaRPr/>
          </a:p>
        </p:txBody>
      </p:sp>
      <p:grpSp>
        <p:nvGrpSpPr>
          <p:cNvPr id="337" name="Google Shape;337;p24"/>
          <p:cNvGrpSpPr/>
          <p:nvPr/>
        </p:nvGrpSpPr>
        <p:grpSpPr>
          <a:xfrm>
            <a:off x="4098050" y="648750"/>
            <a:ext cx="4107275" cy="1833300"/>
            <a:chOff x="4098050" y="648750"/>
            <a:chExt cx="4107275" cy="1833300"/>
          </a:xfrm>
        </p:grpSpPr>
        <p:sp>
          <p:nvSpPr>
            <p:cNvPr id="338" name="Google Shape;338;p24"/>
            <p:cNvSpPr/>
            <p:nvPr/>
          </p:nvSpPr>
          <p:spPr>
            <a:xfrm>
              <a:off x="5455950" y="648750"/>
              <a:ext cx="1394700" cy="4200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Loves Cats</a:t>
              </a:r>
              <a:endParaRPr b="1"/>
            </a:p>
          </p:txBody>
        </p:sp>
        <p:grpSp>
          <p:nvGrpSpPr>
            <p:cNvPr id="339" name="Google Shape;339;p24"/>
            <p:cNvGrpSpPr/>
            <p:nvPr/>
          </p:nvGrpSpPr>
          <p:grpSpPr>
            <a:xfrm>
              <a:off x="5356938" y="1068750"/>
              <a:ext cx="1592700" cy="364500"/>
              <a:chOff x="3651525" y="1608550"/>
              <a:chExt cx="1592700" cy="364500"/>
            </a:xfrm>
          </p:grpSpPr>
          <p:cxnSp>
            <p:nvCxnSpPr>
              <p:cNvPr id="340" name="Google Shape;340;p24"/>
              <p:cNvCxnSpPr/>
              <p:nvPr/>
            </p:nvCxnSpPr>
            <p:spPr>
              <a:xfrm flipH="1">
                <a:off x="3651525" y="1608550"/>
                <a:ext cx="792300" cy="36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41" name="Google Shape;341;p24"/>
              <p:cNvCxnSpPr/>
              <p:nvPr/>
            </p:nvCxnSpPr>
            <p:spPr>
              <a:xfrm>
                <a:off x="4443825" y="1608550"/>
                <a:ext cx="800400" cy="34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342" name="Google Shape;342;p24"/>
            <p:cNvSpPr/>
            <p:nvPr/>
          </p:nvSpPr>
          <p:spPr>
            <a:xfrm>
              <a:off x="6343225" y="1433250"/>
              <a:ext cx="1862100" cy="10488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Loves Nicholas Cage</a:t>
              </a:r>
              <a:endParaRPr sz="1300"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4098050" y="1433250"/>
              <a:ext cx="1862100" cy="10488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Loves Nicholas Cage</a:t>
              </a:r>
              <a:endParaRPr sz="1300"/>
            </a:p>
          </p:txBody>
        </p:sp>
        <p:sp>
          <p:nvSpPr>
            <p:cNvPr id="344" name="Google Shape;344;p24"/>
            <p:cNvSpPr txBox="1"/>
            <p:nvPr/>
          </p:nvSpPr>
          <p:spPr>
            <a:xfrm>
              <a:off x="4984475" y="1066350"/>
              <a:ext cx="55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Proxima Nova"/>
                  <a:ea typeface="Proxima Nova"/>
                  <a:cs typeface="Proxima Nova"/>
                  <a:sym typeface="Proxima Nova"/>
                </a:rPr>
                <a:t>True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45" name="Google Shape;345;p24"/>
            <p:cNvSpPr txBox="1"/>
            <p:nvPr/>
          </p:nvSpPr>
          <p:spPr>
            <a:xfrm>
              <a:off x="6850650" y="1066350"/>
              <a:ext cx="55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Proxima Nova"/>
                  <a:ea typeface="Proxima Nova"/>
                  <a:cs typeface="Proxima Nova"/>
                  <a:sym typeface="Proxima Nova"/>
                </a:rPr>
                <a:t>False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4137575" y="1872375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Yes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1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5053850" y="1872375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3</a:t>
              </a:r>
              <a:endParaRPr sz="1200"/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6389088" y="1872375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Yes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2</a:t>
              </a:r>
              <a:endParaRPr sz="1200"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7305363" y="1872375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1</a:t>
              </a:r>
              <a:endParaRPr sz="1200"/>
            </a:p>
          </p:txBody>
        </p:sp>
      </p:grpSp>
      <p:sp>
        <p:nvSpPr>
          <p:cNvPr id="350" name="Google Shape;350;p24"/>
          <p:cNvSpPr/>
          <p:nvPr/>
        </p:nvSpPr>
        <p:spPr>
          <a:xfrm>
            <a:off x="6309450" y="1387350"/>
            <a:ext cx="1948200" cy="1184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4"/>
          <p:cNvSpPr txBox="1"/>
          <p:nvPr/>
        </p:nvSpPr>
        <p:spPr>
          <a:xfrm>
            <a:off x="4098050" y="2482050"/>
            <a:ext cx="11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Gini = 0.375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2" name="Google Shape;352;p24"/>
          <p:cNvSpPr txBox="1"/>
          <p:nvPr/>
        </p:nvSpPr>
        <p:spPr>
          <a:xfrm>
            <a:off x="6368350" y="2482050"/>
            <a:ext cx="11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Gini = 0.444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Calculating Gini Impurity</a:t>
            </a:r>
            <a:endParaRPr b="1"/>
          </a:p>
        </p:txBody>
      </p:sp>
      <p:sp>
        <p:nvSpPr>
          <p:cNvPr id="358" name="Google Shape;358;p25"/>
          <p:cNvSpPr txBox="1"/>
          <p:nvPr>
            <p:ph idx="1" type="body"/>
          </p:nvPr>
        </p:nvSpPr>
        <p:spPr>
          <a:xfrm>
            <a:off x="311700" y="1152475"/>
            <a:ext cx="421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Gini = Weighted average</a:t>
            </a:r>
            <a:br>
              <a:rPr lang="en"/>
            </a:br>
            <a:r>
              <a:rPr lang="en"/>
              <a:t>		    </a:t>
            </a:r>
            <a:r>
              <a:rPr lang="en"/>
              <a:t>o</a:t>
            </a:r>
            <a:r>
              <a:rPr lang="en"/>
              <a:t>f the leaves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 (4 / 4 + 3)0.375 + (3 / 4 + 3)0.444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= </a:t>
            </a:r>
            <a:r>
              <a:rPr b="1" lang="en"/>
              <a:t>0.405</a:t>
            </a:r>
            <a:endParaRPr b="1"/>
          </a:p>
        </p:txBody>
      </p:sp>
      <p:grpSp>
        <p:nvGrpSpPr>
          <p:cNvPr id="359" name="Google Shape;359;p25"/>
          <p:cNvGrpSpPr/>
          <p:nvPr/>
        </p:nvGrpSpPr>
        <p:grpSpPr>
          <a:xfrm>
            <a:off x="4098050" y="648750"/>
            <a:ext cx="4107275" cy="1833300"/>
            <a:chOff x="4098050" y="648750"/>
            <a:chExt cx="4107275" cy="1833300"/>
          </a:xfrm>
        </p:grpSpPr>
        <p:sp>
          <p:nvSpPr>
            <p:cNvPr id="360" name="Google Shape;360;p25"/>
            <p:cNvSpPr/>
            <p:nvPr/>
          </p:nvSpPr>
          <p:spPr>
            <a:xfrm>
              <a:off x="5455950" y="648750"/>
              <a:ext cx="1394700" cy="4200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Loves Cats</a:t>
              </a:r>
              <a:endParaRPr b="1"/>
            </a:p>
          </p:txBody>
        </p:sp>
        <p:grpSp>
          <p:nvGrpSpPr>
            <p:cNvPr id="361" name="Google Shape;361;p25"/>
            <p:cNvGrpSpPr/>
            <p:nvPr/>
          </p:nvGrpSpPr>
          <p:grpSpPr>
            <a:xfrm>
              <a:off x="5356938" y="1068750"/>
              <a:ext cx="1592700" cy="364500"/>
              <a:chOff x="3651525" y="1608550"/>
              <a:chExt cx="1592700" cy="364500"/>
            </a:xfrm>
          </p:grpSpPr>
          <p:cxnSp>
            <p:nvCxnSpPr>
              <p:cNvPr id="362" name="Google Shape;362;p25"/>
              <p:cNvCxnSpPr/>
              <p:nvPr/>
            </p:nvCxnSpPr>
            <p:spPr>
              <a:xfrm flipH="1">
                <a:off x="3651525" y="1608550"/>
                <a:ext cx="792300" cy="36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63" name="Google Shape;363;p25"/>
              <p:cNvCxnSpPr/>
              <p:nvPr/>
            </p:nvCxnSpPr>
            <p:spPr>
              <a:xfrm>
                <a:off x="4443825" y="1608550"/>
                <a:ext cx="800400" cy="34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364" name="Google Shape;364;p25"/>
            <p:cNvSpPr/>
            <p:nvPr/>
          </p:nvSpPr>
          <p:spPr>
            <a:xfrm>
              <a:off x="6343225" y="1433250"/>
              <a:ext cx="1862100" cy="10488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Loves Nicholas Cage</a:t>
              </a:r>
              <a:endParaRPr sz="1300"/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4098050" y="1433250"/>
              <a:ext cx="1862100" cy="10488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Loves Nicholas Cage</a:t>
              </a:r>
              <a:endParaRPr sz="1300"/>
            </a:p>
          </p:txBody>
        </p:sp>
        <p:sp>
          <p:nvSpPr>
            <p:cNvPr id="366" name="Google Shape;366;p25"/>
            <p:cNvSpPr txBox="1"/>
            <p:nvPr/>
          </p:nvSpPr>
          <p:spPr>
            <a:xfrm>
              <a:off x="4984475" y="1066350"/>
              <a:ext cx="55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Proxima Nova"/>
                  <a:ea typeface="Proxima Nova"/>
                  <a:cs typeface="Proxima Nova"/>
                  <a:sym typeface="Proxima Nova"/>
                </a:rPr>
                <a:t>True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67" name="Google Shape;367;p25"/>
            <p:cNvSpPr txBox="1"/>
            <p:nvPr/>
          </p:nvSpPr>
          <p:spPr>
            <a:xfrm>
              <a:off x="6850650" y="1066350"/>
              <a:ext cx="55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Proxima Nova"/>
                  <a:ea typeface="Proxima Nova"/>
                  <a:cs typeface="Proxima Nova"/>
                  <a:sym typeface="Proxima Nova"/>
                </a:rPr>
                <a:t>False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4137575" y="1872375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Yes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1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369" name="Google Shape;369;p25"/>
            <p:cNvSpPr/>
            <p:nvPr/>
          </p:nvSpPr>
          <p:spPr>
            <a:xfrm>
              <a:off x="5053850" y="1872375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3</a:t>
              </a:r>
              <a:endParaRPr sz="1200"/>
            </a:p>
          </p:txBody>
        </p:sp>
        <p:sp>
          <p:nvSpPr>
            <p:cNvPr id="370" name="Google Shape;370;p25"/>
            <p:cNvSpPr/>
            <p:nvPr/>
          </p:nvSpPr>
          <p:spPr>
            <a:xfrm>
              <a:off x="6389088" y="1872375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Yes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2</a:t>
              </a:r>
              <a:endParaRPr sz="1200"/>
            </a:p>
          </p:txBody>
        </p:sp>
        <p:sp>
          <p:nvSpPr>
            <p:cNvPr id="371" name="Google Shape;371;p25"/>
            <p:cNvSpPr/>
            <p:nvPr/>
          </p:nvSpPr>
          <p:spPr>
            <a:xfrm>
              <a:off x="7305363" y="1872375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1</a:t>
              </a:r>
              <a:endParaRPr sz="1200"/>
            </a:p>
          </p:txBody>
        </p:sp>
      </p:grpSp>
      <p:sp>
        <p:nvSpPr>
          <p:cNvPr id="372" name="Google Shape;372;p25"/>
          <p:cNvSpPr txBox="1"/>
          <p:nvPr/>
        </p:nvSpPr>
        <p:spPr>
          <a:xfrm>
            <a:off x="4098050" y="2482050"/>
            <a:ext cx="11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Gini = 0.375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3" name="Google Shape;373;p25"/>
          <p:cNvSpPr txBox="1"/>
          <p:nvPr/>
        </p:nvSpPr>
        <p:spPr>
          <a:xfrm>
            <a:off x="6368350" y="2482050"/>
            <a:ext cx="11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Gini = 0.444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4" name="Google Shape;374;p25"/>
          <p:cNvSpPr txBox="1"/>
          <p:nvPr/>
        </p:nvSpPr>
        <p:spPr>
          <a:xfrm>
            <a:off x="6853913" y="648750"/>
            <a:ext cx="15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Total Gini = 0.405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Calculating Gini Impurity</a:t>
            </a:r>
            <a:endParaRPr b="1"/>
          </a:p>
        </p:txBody>
      </p:sp>
      <p:sp>
        <p:nvSpPr>
          <p:cNvPr id="380" name="Google Shape;380;p26"/>
          <p:cNvSpPr/>
          <p:nvPr/>
        </p:nvSpPr>
        <p:spPr>
          <a:xfrm>
            <a:off x="5455950" y="648750"/>
            <a:ext cx="1394700" cy="420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Loves Cats</a:t>
            </a:r>
            <a:endParaRPr b="1"/>
          </a:p>
        </p:txBody>
      </p:sp>
      <p:grpSp>
        <p:nvGrpSpPr>
          <p:cNvPr id="381" name="Google Shape;381;p26"/>
          <p:cNvGrpSpPr/>
          <p:nvPr/>
        </p:nvGrpSpPr>
        <p:grpSpPr>
          <a:xfrm>
            <a:off x="5356938" y="1068750"/>
            <a:ext cx="1592700" cy="364500"/>
            <a:chOff x="3651525" y="1608550"/>
            <a:chExt cx="1592700" cy="364500"/>
          </a:xfrm>
        </p:grpSpPr>
        <p:cxnSp>
          <p:nvCxnSpPr>
            <p:cNvPr id="382" name="Google Shape;382;p26"/>
            <p:cNvCxnSpPr/>
            <p:nvPr/>
          </p:nvCxnSpPr>
          <p:spPr>
            <a:xfrm flipH="1">
              <a:off x="3651525" y="1608550"/>
              <a:ext cx="792300" cy="36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3" name="Google Shape;383;p26"/>
            <p:cNvCxnSpPr/>
            <p:nvPr/>
          </p:nvCxnSpPr>
          <p:spPr>
            <a:xfrm>
              <a:off x="4443825" y="1608550"/>
              <a:ext cx="800400" cy="3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84" name="Google Shape;384;p26"/>
          <p:cNvSpPr/>
          <p:nvPr/>
        </p:nvSpPr>
        <p:spPr>
          <a:xfrm>
            <a:off x="6343225" y="1433250"/>
            <a:ext cx="1862100" cy="1048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Loves Nicholas Cage</a:t>
            </a:r>
            <a:endParaRPr sz="1300"/>
          </a:p>
        </p:txBody>
      </p:sp>
      <p:sp>
        <p:nvSpPr>
          <p:cNvPr id="385" name="Google Shape;385;p26"/>
          <p:cNvSpPr/>
          <p:nvPr/>
        </p:nvSpPr>
        <p:spPr>
          <a:xfrm>
            <a:off x="4098050" y="1433250"/>
            <a:ext cx="1862100" cy="1048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Loves Nicholas Cage</a:t>
            </a:r>
            <a:endParaRPr sz="1300"/>
          </a:p>
        </p:txBody>
      </p:sp>
      <p:sp>
        <p:nvSpPr>
          <p:cNvPr id="386" name="Google Shape;386;p26"/>
          <p:cNvSpPr txBox="1"/>
          <p:nvPr/>
        </p:nvSpPr>
        <p:spPr>
          <a:xfrm>
            <a:off x="4984475" y="1066350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7" name="Google Shape;387;p26"/>
          <p:cNvSpPr txBox="1"/>
          <p:nvPr/>
        </p:nvSpPr>
        <p:spPr>
          <a:xfrm>
            <a:off x="6850650" y="1066350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8" name="Google Shape;388;p26"/>
          <p:cNvSpPr/>
          <p:nvPr/>
        </p:nvSpPr>
        <p:spPr>
          <a:xfrm>
            <a:off x="4137575" y="1872375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9" name="Google Shape;389;p26"/>
          <p:cNvSpPr/>
          <p:nvPr/>
        </p:nvSpPr>
        <p:spPr>
          <a:xfrm>
            <a:off x="5053850" y="1872375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390" name="Google Shape;390;p26"/>
          <p:cNvSpPr/>
          <p:nvPr/>
        </p:nvSpPr>
        <p:spPr>
          <a:xfrm>
            <a:off x="6389088" y="1872375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391" name="Google Shape;391;p26"/>
          <p:cNvSpPr/>
          <p:nvPr/>
        </p:nvSpPr>
        <p:spPr>
          <a:xfrm>
            <a:off x="7305363" y="1872375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392" name="Google Shape;392;p26"/>
          <p:cNvSpPr txBox="1"/>
          <p:nvPr/>
        </p:nvSpPr>
        <p:spPr>
          <a:xfrm>
            <a:off x="6861288" y="648750"/>
            <a:ext cx="15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Total Gini = 0.405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93" name="Google Shape;393;p26"/>
          <p:cNvGrpSpPr/>
          <p:nvPr/>
        </p:nvGrpSpPr>
        <p:grpSpPr>
          <a:xfrm>
            <a:off x="4147125" y="2795800"/>
            <a:ext cx="4107275" cy="1833300"/>
            <a:chOff x="4098050" y="648750"/>
            <a:chExt cx="4107275" cy="1833300"/>
          </a:xfrm>
        </p:grpSpPr>
        <p:sp>
          <p:nvSpPr>
            <p:cNvPr id="394" name="Google Shape;394;p26"/>
            <p:cNvSpPr/>
            <p:nvPr/>
          </p:nvSpPr>
          <p:spPr>
            <a:xfrm>
              <a:off x="5455950" y="648750"/>
              <a:ext cx="1394700" cy="4200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Loves Dogs</a:t>
              </a:r>
              <a:endParaRPr b="1"/>
            </a:p>
          </p:txBody>
        </p:sp>
        <p:grpSp>
          <p:nvGrpSpPr>
            <p:cNvPr id="395" name="Google Shape;395;p26"/>
            <p:cNvGrpSpPr/>
            <p:nvPr/>
          </p:nvGrpSpPr>
          <p:grpSpPr>
            <a:xfrm>
              <a:off x="5356938" y="1068750"/>
              <a:ext cx="1592700" cy="364500"/>
              <a:chOff x="3651525" y="1608550"/>
              <a:chExt cx="1592700" cy="364500"/>
            </a:xfrm>
          </p:grpSpPr>
          <p:cxnSp>
            <p:nvCxnSpPr>
              <p:cNvPr id="396" name="Google Shape;396;p26"/>
              <p:cNvCxnSpPr/>
              <p:nvPr/>
            </p:nvCxnSpPr>
            <p:spPr>
              <a:xfrm flipH="1">
                <a:off x="3651525" y="1608550"/>
                <a:ext cx="792300" cy="36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97" name="Google Shape;397;p26"/>
              <p:cNvCxnSpPr/>
              <p:nvPr/>
            </p:nvCxnSpPr>
            <p:spPr>
              <a:xfrm>
                <a:off x="4443825" y="1608550"/>
                <a:ext cx="800400" cy="34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398" name="Google Shape;398;p26"/>
            <p:cNvSpPr/>
            <p:nvPr/>
          </p:nvSpPr>
          <p:spPr>
            <a:xfrm>
              <a:off x="6343225" y="1433250"/>
              <a:ext cx="1862100" cy="10488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Loves Nicholas Cage</a:t>
              </a:r>
              <a:endParaRPr sz="1300"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4098050" y="1433250"/>
              <a:ext cx="1862100" cy="10488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Loves Nicholas Cage</a:t>
              </a:r>
              <a:endParaRPr sz="1300"/>
            </a:p>
          </p:txBody>
        </p:sp>
        <p:sp>
          <p:nvSpPr>
            <p:cNvPr id="400" name="Google Shape;400;p26"/>
            <p:cNvSpPr txBox="1"/>
            <p:nvPr/>
          </p:nvSpPr>
          <p:spPr>
            <a:xfrm>
              <a:off x="4984475" y="1066350"/>
              <a:ext cx="55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Proxima Nova"/>
                  <a:ea typeface="Proxima Nova"/>
                  <a:cs typeface="Proxima Nova"/>
                  <a:sym typeface="Proxima Nova"/>
                </a:rPr>
                <a:t>True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01" name="Google Shape;401;p26"/>
            <p:cNvSpPr txBox="1"/>
            <p:nvPr/>
          </p:nvSpPr>
          <p:spPr>
            <a:xfrm>
              <a:off x="6850650" y="1066350"/>
              <a:ext cx="55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Proxima Nova"/>
                  <a:ea typeface="Proxima Nova"/>
                  <a:cs typeface="Proxima Nova"/>
                  <a:sym typeface="Proxima Nova"/>
                </a:rPr>
                <a:t>False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4137575" y="1872375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Yes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3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5053850" y="1872375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1</a:t>
              </a:r>
              <a:endParaRPr sz="1200"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6389088" y="1872375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Yes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0</a:t>
              </a:r>
              <a:endParaRPr sz="1200"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7305363" y="1872375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3</a:t>
              </a:r>
              <a:endParaRPr sz="1200"/>
            </a:p>
          </p:txBody>
        </p:sp>
      </p:grpSp>
      <p:sp>
        <p:nvSpPr>
          <p:cNvPr id="406" name="Google Shape;406;p26"/>
          <p:cNvSpPr txBox="1"/>
          <p:nvPr/>
        </p:nvSpPr>
        <p:spPr>
          <a:xfrm>
            <a:off x="6910363" y="2795800"/>
            <a:ext cx="15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Total Gini = 0.214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7"/>
          <p:cNvSpPr/>
          <p:nvPr/>
        </p:nvSpPr>
        <p:spPr>
          <a:xfrm>
            <a:off x="575600" y="2413100"/>
            <a:ext cx="2796900" cy="4692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Calculating Gini Impurity</a:t>
            </a:r>
            <a:endParaRPr b="1"/>
          </a:p>
        </p:txBody>
      </p:sp>
      <p:graphicFrame>
        <p:nvGraphicFramePr>
          <p:cNvPr id="413" name="Google Shape;413;p27"/>
          <p:cNvGraphicFramePr/>
          <p:nvPr/>
        </p:nvGraphicFramePr>
        <p:xfrm>
          <a:off x="1074800" y="1147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{C0D9862B-42F4-4CCC-B994-288599C9E34E}</a:tableStyleId>
              </a:tblPr>
              <a:tblGrid>
                <a:gridCol w="766775"/>
                <a:gridCol w="766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Age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Loves Nicholas Cage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4" name="Google Shape;414;p27"/>
          <p:cNvSpPr/>
          <p:nvPr/>
        </p:nvSpPr>
        <p:spPr>
          <a:xfrm>
            <a:off x="5455950" y="648750"/>
            <a:ext cx="1394700" cy="420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 &lt; ?</a:t>
            </a:r>
            <a:endParaRPr b="1"/>
          </a:p>
        </p:txBody>
      </p:sp>
      <p:grpSp>
        <p:nvGrpSpPr>
          <p:cNvPr id="415" name="Google Shape;415;p27"/>
          <p:cNvGrpSpPr/>
          <p:nvPr/>
        </p:nvGrpSpPr>
        <p:grpSpPr>
          <a:xfrm>
            <a:off x="5356938" y="1068750"/>
            <a:ext cx="1592700" cy="364500"/>
            <a:chOff x="3651525" y="1608550"/>
            <a:chExt cx="1592700" cy="364500"/>
          </a:xfrm>
        </p:grpSpPr>
        <p:cxnSp>
          <p:nvCxnSpPr>
            <p:cNvPr id="416" name="Google Shape;416;p27"/>
            <p:cNvCxnSpPr/>
            <p:nvPr/>
          </p:nvCxnSpPr>
          <p:spPr>
            <a:xfrm flipH="1">
              <a:off x="3651525" y="1608550"/>
              <a:ext cx="792300" cy="36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7" name="Google Shape;417;p27"/>
            <p:cNvCxnSpPr/>
            <p:nvPr/>
          </p:nvCxnSpPr>
          <p:spPr>
            <a:xfrm>
              <a:off x="4443825" y="1608550"/>
              <a:ext cx="800400" cy="3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18" name="Google Shape;418;p27"/>
          <p:cNvSpPr/>
          <p:nvPr/>
        </p:nvSpPr>
        <p:spPr>
          <a:xfrm>
            <a:off x="6343225" y="1433250"/>
            <a:ext cx="1862100" cy="1048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Loves Nicholas Cage</a:t>
            </a:r>
            <a:endParaRPr sz="1300"/>
          </a:p>
        </p:txBody>
      </p:sp>
      <p:sp>
        <p:nvSpPr>
          <p:cNvPr id="419" name="Google Shape;419;p27"/>
          <p:cNvSpPr/>
          <p:nvPr/>
        </p:nvSpPr>
        <p:spPr>
          <a:xfrm>
            <a:off x="4098050" y="1433250"/>
            <a:ext cx="1862100" cy="1048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Loves Nicholas Cage</a:t>
            </a:r>
            <a:endParaRPr sz="1300"/>
          </a:p>
        </p:txBody>
      </p:sp>
      <p:sp>
        <p:nvSpPr>
          <p:cNvPr id="420" name="Google Shape;420;p27"/>
          <p:cNvSpPr txBox="1"/>
          <p:nvPr/>
        </p:nvSpPr>
        <p:spPr>
          <a:xfrm>
            <a:off x="4984475" y="1066350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1" name="Google Shape;421;p27"/>
          <p:cNvSpPr txBox="1"/>
          <p:nvPr/>
        </p:nvSpPr>
        <p:spPr>
          <a:xfrm>
            <a:off x="6850650" y="1066350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2" name="Google Shape;422;p27"/>
          <p:cNvSpPr/>
          <p:nvPr/>
        </p:nvSpPr>
        <p:spPr>
          <a:xfrm>
            <a:off x="4137575" y="1872375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3" name="Google Shape;423;p27"/>
          <p:cNvSpPr/>
          <p:nvPr/>
        </p:nvSpPr>
        <p:spPr>
          <a:xfrm>
            <a:off x="5053850" y="1872375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4" name="Google Shape;424;p27"/>
          <p:cNvSpPr/>
          <p:nvPr/>
        </p:nvSpPr>
        <p:spPr>
          <a:xfrm>
            <a:off x="6389088" y="1872375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5" name="Google Shape;425;p27"/>
          <p:cNvSpPr/>
          <p:nvPr/>
        </p:nvSpPr>
        <p:spPr>
          <a:xfrm>
            <a:off x="7305363" y="1872375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6" name="Google Shape;426;p27"/>
          <p:cNvSpPr/>
          <p:nvPr/>
        </p:nvSpPr>
        <p:spPr>
          <a:xfrm>
            <a:off x="730575" y="2051500"/>
            <a:ext cx="442800" cy="3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9.5</a:t>
            </a:r>
            <a:endParaRPr sz="1000"/>
          </a:p>
        </p:txBody>
      </p:sp>
      <p:sp>
        <p:nvSpPr>
          <p:cNvPr id="427" name="Google Shape;427;p27"/>
          <p:cNvSpPr/>
          <p:nvPr/>
        </p:nvSpPr>
        <p:spPr>
          <a:xfrm>
            <a:off x="730575" y="2467275"/>
            <a:ext cx="442800" cy="3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15</a:t>
            </a:r>
            <a:endParaRPr sz="1000"/>
          </a:p>
        </p:txBody>
      </p:sp>
      <p:sp>
        <p:nvSpPr>
          <p:cNvPr id="428" name="Google Shape;428;p27"/>
          <p:cNvSpPr/>
          <p:nvPr/>
        </p:nvSpPr>
        <p:spPr>
          <a:xfrm>
            <a:off x="730575" y="2853525"/>
            <a:ext cx="442800" cy="3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26.5</a:t>
            </a:r>
            <a:endParaRPr sz="1000"/>
          </a:p>
        </p:txBody>
      </p:sp>
      <p:sp>
        <p:nvSpPr>
          <p:cNvPr id="429" name="Google Shape;429;p27"/>
          <p:cNvSpPr/>
          <p:nvPr/>
        </p:nvSpPr>
        <p:spPr>
          <a:xfrm>
            <a:off x="730575" y="3254563"/>
            <a:ext cx="442800" cy="3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36.5</a:t>
            </a:r>
            <a:endParaRPr sz="1000"/>
          </a:p>
        </p:txBody>
      </p:sp>
      <p:sp>
        <p:nvSpPr>
          <p:cNvPr id="430" name="Google Shape;430;p27"/>
          <p:cNvSpPr/>
          <p:nvPr/>
        </p:nvSpPr>
        <p:spPr>
          <a:xfrm>
            <a:off x="730575" y="3655625"/>
            <a:ext cx="442800" cy="3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44</a:t>
            </a:r>
            <a:endParaRPr sz="1000"/>
          </a:p>
        </p:txBody>
      </p:sp>
      <p:sp>
        <p:nvSpPr>
          <p:cNvPr id="431" name="Google Shape;431;p27"/>
          <p:cNvSpPr/>
          <p:nvPr/>
        </p:nvSpPr>
        <p:spPr>
          <a:xfrm>
            <a:off x="730575" y="4056675"/>
            <a:ext cx="442800" cy="3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66.5</a:t>
            </a:r>
            <a:endParaRPr sz="1000"/>
          </a:p>
        </p:txBody>
      </p:sp>
      <p:cxnSp>
        <p:nvCxnSpPr>
          <p:cNvPr id="432" name="Google Shape;432;p27"/>
          <p:cNvCxnSpPr>
            <a:stCxn id="426" idx="3"/>
          </p:cNvCxnSpPr>
          <p:nvPr/>
        </p:nvCxnSpPr>
        <p:spPr>
          <a:xfrm flipH="1" rot="10800000">
            <a:off x="1173375" y="2213950"/>
            <a:ext cx="15348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27"/>
          <p:cNvSpPr txBox="1"/>
          <p:nvPr/>
        </p:nvSpPr>
        <p:spPr>
          <a:xfrm>
            <a:off x="2708175" y="2017450"/>
            <a:ext cx="6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0.429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34" name="Google Shape;434;p27"/>
          <p:cNvCxnSpPr/>
          <p:nvPr/>
        </p:nvCxnSpPr>
        <p:spPr>
          <a:xfrm flipH="1" rot="10800000">
            <a:off x="1173375" y="2631525"/>
            <a:ext cx="15348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5" name="Google Shape;435;p27"/>
          <p:cNvSpPr txBox="1"/>
          <p:nvPr/>
        </p:nvSpPr>
        <p:spPr>
          <a:xfrm>
            <a:off x="2708175" y="2433225"/>
            <a:ext cx="6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0.343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36" name="Google Shape;436;p27"/>
          <p:cNvCxnSpPr/>
          <p:nvPr/>
        </p:nvCxnSpPr>
        <p:spPr>
          <a:xfrm flipH="1" rot="10800000">
            <a:off x="1173375" y="3017813"/>
            <a:ext cx="15348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27"/>
          <p:cNvSpPr txBox="1"/>
          <p:nvPr/>
        </p:nvSpPr>
        <p:spPr>
          <a:xfrm>
            <a:off x="2708175" y="2819513"/>
            <a:ext cx="6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0.476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38" name="Google Shape;438;p27"/>
          <p:cNvCxnSpPr/>
          <p:nvPr/>
        </p:nvCxnSpPr>
        <p:spPr>
          <a:xfrm flipH="1" rot="10800000">
            <a:off x="1173375" y="3404125"/>
            <a:ext cx="15348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" name="Google Shape;439;p27"/>
          <p:cNvSpPr txBox="1"/>
          <p:nvPr/>
        </p:nvSpPr>
        <p:spPr>
          <a:xfrm>
            <a:off x="2708175" y="3205825"/>
            <a:ext cx="6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0.476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40" name="Google Shape;440;p27"/>
          <p:cNvCxnSpPr/>
          <p:nvPr/>
        </p:nvCxnSpPr>
        <p:spPr>
          <a:xfrm flipH="1" rot="10800000">
            <a:off x="1173375" y="3797775"/>
            <a:ext cx="15348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1" name="Google Shape;441;p27"/>
          <p:cNvSpPr txBox="1"/>
          <p:nvPr/>
        </p:nvSpPr>
        <p:spPr>
          <a:xfrm>
            <a:off x="2708175" y="3599475"/>
            <a:ext cx="6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0.343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42" name="Google Shape;442;p27"/>
          <p:cNvCxnSpPr/>
          <p:nvPr/>
        </p:nvCxnSpPr>
        <p:spPr>
          <a:xfrm flipH="1" rot="10800000">
            <a:off x="1173375" y="4210775"/>
            <a:ext cx="15348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3" name="Google Shape;443;p27"/>
          <p:cNvSpPr txBox="1"/>
          <p:nvPr/>
        </p:nvSpPr>
        <p:spPr>
          <a:xfrm>
            <a:off x="2708175" y="4012475"/>
            <a:ext cx="6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0.429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4" name="Google Shape;444;p27"/>
          <p:cNvSpPr/>
          <p:nvPr/>
        </p:nvSpPr>
        <p:spPr>
          <a:xfrm>
            <a:off x="5455950" y="648750"/>
            <a:ext cx="1394700" cy="420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 &lt; 9.5</a:t>
            </a:r>
            <a:endParaRPr b="1"/>
          </a:p>
        </p:txBody>
      </p:sp>
      <p:sp>
        <p:nvSpPr>
          <p:cNvPr id="445" name="Google Shape;445;p27"/>
          <p:cNvSpPr txBox="1"/>
          <p:nvPr/>
        </p:nvSpPr>
        <p:spPr>
          <a:xfrm>
            <a:off x="4098050" y="2482050"/>
            <a:ext cx="11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Gini = 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6" name="Google Shape;446;p27"/>
          <p:cNvSpPr txBox="1"/>
          <p:nvPr/>
        </p:nvSpPr>
        <p:spPr>
          <a:xfrm>
            <a:off x="6389100" y="2482050"/>
            <a:ext cx="11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Gini = 0.5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7" name="Google Shape;447;p27"/>
          <p:cNvSpPr txBox="1"/>
          <p:nvPr/>
        </p:nvSpPr>
        <p:spPr>
          <a:xfrm>
            <a:off x="4198925" y="3047725"/>
            <a:ext cx="42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Total Gini = (1 / 1 + 6)0 + (6 / 1 + 6)0.5 = 0.429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8" name="Google Shape;448;p27"/>
          <p:cNvSpPr txBox="1"/>
          <p:nvPr/>
        </p:nvSpPr>
        <p:spPr>
          <a:xfrm>
            <a:off x="4439150" y="2080025"/>
            <a:ext cx="369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0                  1                           3                  3     </a:t>
            </a:r>
            <a:endParaRPr sz="1300"/>
          </a:p>
        </p:txBody>
      </p:sp>
      <p:cxnSp>
        <p:nvCxnSpPr>
          <p:cNvPr id="449" name="Google Shape;449;p27"/>
          <p:cNvCxnSpPr>
            <a:endCxn id="426" idx="3"/>
          </p:cNvCxnSpPr>
          <p:nvPr/>
        </p:nvCxnSpPr>
        <p:spPr>
          <a:xfrm flipH="1">
            <a:off x="1173375" y="2213950"/>
            <a:ext cx="14169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Constructing A Tree</a:t>
            </a:r>
            <a:endParaRPr b="1"/>
          </a:p>
        </p:txBody>
      </p:sp>
      <p:graphicFrame>
        <p:nvGraphicFramePr>
          <p:cNvPr id="455" name="Google Shape;455;p28"/>
          <p:cNvGraphicFramePr/>
          <p:nvPr/>
        </p:nvGraphicFramePr>
        <p:xfrm>
          <a:off x="477050" y="1169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{C0D9862B-42F4-4CCC-B994-288599C9E34E}</a:tableStyleId>
              </a:tblPr>
              <a:tblGrid>
                <a:gridCol w="766775"/>
                <a:gridCol w="766775"/>
                <a:gridCol w="766775"/>
                <a:gridCol w="766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Loves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Cats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Loves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Dogs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Age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Loves Nicholas Cage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6" name="Google Shape;456;p28"/>
          <p:cNvSpPr/>
          <p:nvPr/>
        </p:nvSpPr>
        <p:spPr>
          <a:xfrm>
            <a:off x="4909800" y="2357750"/>
            <a:ext cx="1394700" cy="420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Loves Cats</a:t>
            </a:r>
            <a:endParaRPr b="1"/>
          </a:p>
        </p:txBody>
      </p:sp>
      <p:grpSp>
        <p:nvGrpSpPr>
          <p:cNvPr id="457" name="Google Shape;457;p28"/>
          <p:cNvGrpSpPr/>
          <p:nvPr/>
        </p:nvGrpSpPr>
        <p:grpSpPr>
          <a:xfrm>
            <a:off x="4810788" y="2777750"/>
            <a:ext cx="1592700" cy="364500"/>
            <a:chOff x="3651525" y="1608550"/>
            <a:chExt cx="1592700" cy="364500"/>
          </a:xfrm>
        </p:grpSpPr>
        <p:cxnSp>
          <p:nvCxnSpPr>
            <p:cNvPr id="458" name="Google Shape;458;p28"/>
            <p:cNvCxnSpPr/>
            <p:nvPr/>
          </p:nvCxnSpPr>
          <p:spPr>
            <a:xfrm flipH="1">
              <a:off x="3651525" y="1608550"/>
              <a:ext cx="792300" cy="36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59" name="Google Shape;459;p28"/>
            <p:cNvCxnSpPr/>
            <p:nvPr/>
          </p:nvCxnSpPr>
          <p:spPr>
            <a:xfrm>
              <a:off x="4443825" y="1608550"/>
              <a:ext cx="800400" cy="3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60" name="Google Shape;460;p28"/>
          <p:cNvSpPr txBox="1"/>
          <p:nvPr/>
        </p:nvSpPr>
        <p:spPr>
          <a:xfrm>
            <a:off x="4438325" y="2775350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1" name="Google Shape;461;p28"/>
          <p:cNvSpPr txBox="1"/>
          <p:nvPr/>
        </p:nvSpPr>
        <p:spPr>
          <a:xfrm>
            <a:off x="6304500" y="2775350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2" name="Google Shape;462;p28"/>
          <p:cNvSpPr/>
          <p:nvPr/>
        </p:nvSpPr>
        <p:spPr>
          <a:xfrm>
            <a:off x="4951575" y="3659200"/>
            <a:ext cx="1394700" cy="420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Loves Dogs</a:t>
            </a:r>
            <a:endParaRPr b="1"/>
          </a:p>
        </p:txBody>
      </p:sp>
      <p:grpSp>
        <p:nvGrpSpPr>
          <p:cNvPr id="463" name="Google Shape;463;p28"/>
          <p:cNvGrpSpPr/>
          <p:nvPr/>
        </p:nvGrpSpPr>
        <p:grpSpPr>
          <a:xfrm>
            <a:off x="4852563" y="4079200"/>
            <a:ext cx="1592700" cy="364500"/>
            <a:chOff x="3651525" y="1608550"/>
            <a:chExt cx="1592700" cy="364500"/>
          </a:xfrm>
        </p:grpSpPr>
        <p:cxnSp>
          <p:nvCxnSpPr>
            <p:cNvPr id="464" name="Google Shape;464;p28"/>
            <p:cNvCxnSpPr/>
            <p:nvPr/>
          </p:nvCxnSpPr>
          <p:spPr>
            <a:xfrm flipH="1">
              <a:off x="3651525" y="1608550"/>
              <a:ext cx="792300" cy="36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5" name="Google Shape;465;p28"/>
            <p:cNvCxnSpPr/>
            <p:nvPr/>
          </p:nvCxnSpPr>
          <p:spPr>
            <a:xfrm>
              <a:off x="4443825" y="1608550"/>
              <a:ext cx="800400" cy="3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66" name="Google Shape;466;p28"/>
          <p:cNvSpPr txBox="1"/>
          <p:nvPr/>
        </p:nvSpPr>
        <p:spPr>
          <a:xfrm>
            <a:off x="4480100" y="4076800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7" name="Google Shape;467;p28"/>
          <p:cNvSpPr txBox="1"/>
          <p:nvPr/>
        </p:nvSpPr>
        <p:spPr>
          <a:xfrm>
            <a:off x="6346275" y="4076800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8" name="Google Shape;468;p28"/>
          <p:cNvSpPr/>
          <p:nvPr/>
        </p:nvSpPr>
        <p:spPr>
          <a:xfrm>
            <a:off x="4909813" y="1169925"/>
            <a:ext cx="1394700" cy="420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 &lt; 15</a:t>
            </a:r>
            <a:endParaRPr b="1"/>
          </a:p>
        </p:txBody>
      </p:sp>
      <p:grpSp>
        <p:nvGrpSpPr>
          <p:cNvPr id="469" name="Google Shape;469;p28"/>
          <p:cNvGrpSpPr/>
          <p:nvPr/>
        </p:nvGrpSpPr>
        <p:grpSpPr>
          <a:xfrm>
            <a:off x="4810800" y="1589925"/>
            <a:ext cx="1592700" cy="364500"/>
            <a:chOff x="3651525" y="1608550"/>
            <a:chExt cx="1592700" cy="364500"/>
          </a:xfrm>
        </p:grpSpPr>
        <p:cxnSp>
          <p:nvCxnSpPr>
            <p:cNvPr id="470" name="Google Shape;470;p28"/>
            <p:cNvCxnSpPr/>
            <p:nvPr/>
          </p:nvCxnSpPr>
          <p:spPr>
            <a:xfrm flipH="1">
              <a:off x="3651525" y="1608550"/>
              <a:ext cx="792300" cy="36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1" name="Google Shape;471;p28"/>
            <p:cNvCxnSpPr/>
            <p:nvPr/>
          </p:nvCxnSpPr>
          <p:spPr>
            <a:xfrm>
              <a:off x="4443825" y="1608550"/>
              <a:ext cx="800400" cy="3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72" name="Google Shape;472;p28"/>
          <p:cNvSpPr txBox="1"/>
          <p:nvPr/>
        </p:nvSpPr>
        <p:spPr>
          <a:xfrm>
            <a:off x="4438338" y="1587525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3" name="Google Shape;473;p28"/>
          <p:cNvSpPr txBox="1"/>
          <p:nvPr/>
        </p:nvSpPr>
        <p:spPr>
          <a:xfrm>
            <a:off x="6304513" y="1587525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4" name="Google Shape;474;p28"/>
          <p:cNvSpPr txBox="1"/>
          <p:nvPr/>
        </p:nvSpPr>
        <p:spPr>
          <a:xfrm>
            <a:off x="6304488" y="2347163"/>
            <a:ext cx="15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Total Gini = 0.405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5" name="Google Shape;475;p28"/>
          <p:cNvSpPr txBox="1"/>
          <p:nvPr/>
        </p:nvSpPr>
        <p:spPr>
          <a:xfrm>
            <a:off x="6346263" y="3669088"/>
            <a:ext cx="15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Total Gini = 0.214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6" name="Google Shape;476;p28"/>
          <p:cNvSpPr txBox="1"/>
          <p:nvPr/>
        </p:nvSpPr>
        <p:spPr>
          <a:xfrm>
            <a:off x="6304488" y="1179813"/>
            <a:ext cx="15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Total Gini = 0.343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7" name="Google Shape;477;p28"/>
          <p:cNvSpPr/>
          <p:nvPr/>
        </p:nvSpPr>
        <p:spPr>
          <a:xfrm>
            <a:off x="4258325" y="3440500"/>
            <a:ext cx="3840000" cy="1416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Constructing A Tree</a:t>
            </a:r>
            <a:endParaRPr b="1"/>
          </a:p>
        </p:txBody>
      </p:sp>
      <p:graphicFrame>
        <p:nvGraphicFramePr>
          <p:cNvPr id="483" name="Google Shape;483;p29"/>
          <p:cNvGraphicFramePr/>
          <p:nvPr/>
        </p:nvGraphicFramePr>
        <p:xfrm>
          <a:off x="477050" y="1169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{C0D9862B-42F4-4CCC-B994-288599C9E34E}</a:tableStyleId>
              </a:tblPr>
              <a:tblGrid>
                <a:gridCol w="766775"/>
                <a:gridCol w="766775"/>
                <a:gridCol w="766775"/>
                <a:gridCol w="766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Loves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Cats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Loves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Dogs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Age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Loves Nicholas Cage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4" name="Google Shape;484;p29"/>
          <p:cNvSpPr/>
          <p:nvPr/>
        </p:nvSpPr>
        <p:spPr>
          <a:xfrm>
            <a:off x="5952550" y="1104250"/>
            <a:ext cx="1394700" cy="420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Loves Dogs</a:t>
            </a:r>
            <a:endParaRPr b="1"/>
          </a:p>
        </p:txBody>
      </p:sp>
      <p:grpSp>
        <p:nvGrpSpPr>
          <p:cNvPr id="485" name="Google Shape;485;p29"/>
          <p:cNvGrpSpPr/>
          <p:nvPr/>
        </p:nvGrpSpPr>
        <p:grpSpPr>
          <a:xfrm>
            <a:off x="5853538" y="1524250"/>
            <a:ext cx="1592700" cy="364500"/>
            <a:chOff x="3651525" y="1608550"/>
            <a:chExt cx="1592700" cy="364500"/>
          </a:xfrm>
        </p:grpSpPr>
        <p:cxnSp>
          <p:nvCxnSpPr>
            <p:cNvPr id="486" name="Google Shape;486;p29"/>
            <p:cNvCxnSpPr/>
            <p:nvPr/>
          </p:nvCxnSpPr>
          <p:spPr>
            <a:xfrm flipH="1">
              <a:off x="3651525" y="1608550"/>
              <a:ext cx="792300" cy="36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87" name="Google Shape;487;p29"/>
            <p:cNvCxnSpPr/>
            <p:nvPr/>
          </p:nvCxnSpPr>
          <p:spPr>
            <a:xfrm>
              <a:off x="4443825" y="1608550"/>
              <a:ext cx="800400" cy="3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88" name="Google Shape;488;p29"/>
          <p:cNvGrpSpPr/>
          <p:nvPr/>
        </p:nvGrpSpPr>
        <p:grpSpPr>
          <a:xfrm>
            <a:off x="4623204" y="2977888"/>
            <a:ext cx="1862100" cy="803488"/>
            <a:chOff x="4623204" y="2977888"/>
            <a:chExt cx="1862100" cy="803488"/>
          </a:xfrm>
        </p:grpSpPr>
        <p:grpSp>
          <p:nvGrpSpPr>
            <p:cNvPr id="489" name="Google Shape;489;p29"/>
            <p:cNvGrpSpPr/>
            <p:nvPr/>
          </p:nvGrpSpPr>
          <p:grpSpPr>
            <a:xfrm>
              <a:off x="4795063" y="3416875"/>
              <a:ext cx="1592700" cy="364500"/>
              <a:chOff x="3651525" y="1608550"/>
              <a:chExt cx="1592700" cy="364500"/>
            </a:xfrm>
          </p:grpSpPr>
          <p:cxnSp>
            <p:nvCxnSpPr>
              <p:cNvPr id="490" name="Google Shape;490;p29"/>
              <p:cNvCxnSpPr/>
              <p:nvPr/>
            </p:nvCxnSpPr>
            <p:spPr>
              <a:xfrm flipH="1">
                <a:off x="3651525" y="1608550"/>
                <a:ext cx="792300" cy="36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91" name="Google Shape;491;p29"/>
              <p:cNvCxnSpPr/>
              <p:nvPr/>
            </p:nvCxnSpPr>
            <p:spPr>
              <a:xfrm>
                <a:off x="4443825" y="1608550"/>
                <a:ext cx="800400" cy="34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492" name="Google Shape;492;p29"/>
            <p:cNvSpPr/>
            <p:nvPr/>
          </p:nvSpPr>
          <p:spPr>
            <a:xfrm>
              <a:off x="4623204" y="2977888"/>
              <a:ext cx="1862100" cy="420000"/>
            </a:xfrm>
            <a:prstGeom prst="roundRect">
              <a:avLst>
                <a:gd fmla="val 16667" name="adj"/>
              </a:avLst>
            </a:prstGeom>
            <a:solidFill>
              <a:srgbClr val="D9B85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Loves Cats or Age &lt; ?</a:t>
              </a:r>
              <a:endParaRPr b="1" sz="1200"/>
            </a:p>
          </p:txBody>
        </p:sp>
      </p:grpSp>
      <p:sp>
        <p:nvSpPr>
          <p:cNvPr id="493" name="Google Shape;493;p29"/>
          <p:cNvSpPr/>
          <p:nvPr/>
        </p:nvSpPr>
        <p:spPr>
          <a:xfrm>
            <a:off x="474675" y="1155325"/>
            <a:ext cx="769200" cy="3459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2013075" y="1153600"/>
            <a:ext cx="769200" cy="3459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9"/>
          <p:cNvSpPr txBox="1"/>
          <p:nvPr/>
        </p:nvSpPr>
        <p:spPr>
          <a:xfrm>
            <a:off x="5439313" y="1521850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6" name="Google Shape;496;p29"/>
          <p:cNvSpPr txBox="1"/>
          <p:nvPr/>
        </p:nvSpPr>
        <p:spPr>
          <a:xfrm>
            <a:off x="7305488" y="1521850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97" name="Google Shape;497;p29"/>
          <p:cNvGrpSpPr/>
          <p:nvPr/>
        </p:nvGrpSpPr>
        <p:grpSpPr>
          <a:xfrm>
            <a:off x="4623200" y="1910113"/>
            <a:ext cx="4009525" cy="1048813"/>
            <a:chOff x="4623200" y="1910113"/>
            <a:chExt cx="4009525" cy="1048813"/>
          </a:xfrm>
        </p:grpSpPr>
        <p:sp>
          <p:nvSpPr>
            <p:cNvPr id="498" name="Google Shape;498;p29"/>
            <p:cNvSpPr/>
            <p:nvPr/>
          </p:nvSpPr>
          <p:spPr>
            <a:xfrm>
              <a:off x="6770625" y="1910125"/>
              <a:ext cx="1862100" cy="10488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Loves Nicholas Cage</a:t>
              </a:r>
              <a:endParaRPr sz="1300"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4623200" y="1910113"/>
              <a:ext cx="1862100" cy="1048800"/>
            </a:xfrm>
            <a:prstGeom prst="roundRect">
              <a:avLst>
                <a:gd fmla="val 16667" name="adj"/>
              </a:avLst>
            </a:prstGeom>
            <a:solidFill>
              <a:srgbClr val="D9B85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Loves Nicholas Cage</a:t>
              </a:r>
              <a:endParaRPr sz="1300"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6816488" y="2348125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Yes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0</a:t>
              </a:r>
              <a:endParaRPr sz="1200"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7732763" y="2348125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3</a:t>
              </a:r>
              <a:endParaRPr sz="1200"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4669050" y="2349325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Yes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3</a:t>
              </a:r>
              <a:endParaRPr sz="1200"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5585325" y="2349325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1</a:t>
              </a:r>
              <a:endParaRPr sz="1200"/>
            </a:p>
          </p:txBody>
        </p:sp>
      </p:grpSp>
      <p:sp>
        <p:nvSpPr>
          <p:cNvPr id="504" name="Google Shape;504;p29"/>
          <p:cNvSpPr/>
          <p:nvPr/>
        </p:nvSpPr>
        <p:spPr>
          <a:xfrm>
            <a:off x="1243875" y="1153600"/>
            <a:ext cx="769200" cy="3459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Constructing A Tree</a:t>
            </a:r>
            <a:endParaRPr b="1"/>
          </a:p>
        </p:txBody>
      </p:sp>
      <p:graphicFrame>
        <p:nvGraphicFramePr>
          <p:cNvPr id="510" name="Google Shape;510;p30"/>
          <p:cNvGraphicFramePr/>
          <p:nvPr/>
        </p:nvGraphicFramePr>
        <p:xfrm>
          <a:off x="477050" y="1169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{C0D9862B-42F4-4CCC-B994-288599C9E34E}</a:tableStyleId>
              </a:tblPr>
              <a:tblGrid>
                <a:gridCol w="766775"/>
                <a:gridCol w="766775"/>
                <a:gridCol w="766775"/>
                <a:gridCol w="766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Loves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Cats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Loves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Dogs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Age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Loves Nicholas Cage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1" name="Google Shape;511;p30"/>
          <p:cNvSpPr/>
          <p:nvPr/>
        </p:nvSpPr>
        <p:spPr>
          <a:xfrm>
            <a:off x="5952550" y="1104250"/>
            <a:ext cx="1394700" cy="420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Loves Dogs</a:t>
            </a:r>
            <a:endParaRPr b="1"/>
          </a:p>
        </p:txBody>
      </p:sp>
      <p:grpSp>
        <p:nvGrpSpPr>
          <p:cNvPr id="512" name="Google Shape;512;p30"/>
          <p:cNvGrpSpPr/>
          <p:nvPr/>
        </p:nvGrpSpPr>
        <p:grpSpPr>
          <a:xfrm>
            <a:off x="5853538" y="1524250"/>
            <a:ext cx="1592700" cy="364500"/>
            <a:chOff x="3651525" y="1608550"/>
            <a:chExt cx="1592700" cy="364500"/>
          </a:xfrm>
        </p:grpSpPr>
        <p:cxnSp>
          <p:nvCxnSpPr>
            <p:cNvPr id="513" name="Google Shape;513;p30"/>
            <p:cNvCxnSpPr/>
            <p:nvPr/>
          </p:nvCxnSpPr>
          <p:spPr>
            <a:xfrm flipH="1">
              <a:off x="3651525" y="1608550"/>
              <a:ext cx="792300" cy="36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4" name="Google Shape;514;p30"/>
            <p:cNvCxnSpPr/>
            <p:nvPr/>
          </p:nvCxnSpPr>
          <p:spPr>
            <a:xfrm>
              <a:off x="4443825" y="1608550"/>
              <a:ext cx="800400" cy="3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15" name="Google Shape;515;p30"/>
          <p:cNvSpPr/>
          <p:nvPr/>
        </p:nvSpPr>
        <p:spPr>
          <a:xfrm>
            <a:off x="6770625" y="1910125"/>
            <a:ext cx="1862100" cy="1048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Loves Nicholas Cage</a:t>
            </a:r>
            <a:endParaRPr sz="1300"/>
          </a:p>
        </p:txBody>
      </p:sp>
      <p:sp>
        <p:nvSpPr>
          <p:cNvPr id="516" name="Google Shape;516;p30"/>
          <p:cNvSpPr/>
          <p:nvPr/>
        </p:nvSpPr>
        <p:spPr>
          <a:xfrm>
            <a:off x="4623200" y="1910113"/>
            <a:ext cx="1862100" cy="1048800"/>
          </a:xfrm>
          <a:prstGeom prst="roundRect">
            <a:avLst>
              <a:gd fmla="val 16667" name="adj"/>
            </a:avLst>
          </a:prstGeom>
          <a:solidFill>
            <a:srgbClr val="D9B8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Loves Nicholas Cage</a:t>
            </a:r>
            <a:endParaRPr sz="1300"/>
          </a:p>
        </p:txBody>
      </p:sp>
      <p:grpSp>
        <p:nvGrpSpPr>
          <p:cNvPr id="517" name="Google Shape;517;p30"/>
          <p:cNvGrpSpPr/>
          <p:nvPr/>
        </p:nvGrpSpPr>
        <p:grpSpPr>
          <a:xfrm>
            <a:off x="4795063" y="3416875"/>
            <a:ext cx="1592700" cy="364500"/>
            <a:chOff x="3651525" y="1608550"/>
            <a:chExt cx="1592700" cy="364500"/>
          </a:xfrm>
        </p:grpSpPr>
        <p:cxnSp>
          <p:nvCxnSpPr>
            <p:cNvPr id="518" name="Google Shape;518;p30"/>
            <p:cNvCxnSpPr/>
            <p:nvPr/>
          </p:nvCxnSpPr>
          <p:spPr>
            <a:xfrm flipH="1">
              <a:off x="3651525" y="1608550"/>
              <a:ext cx="792300" cy="36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9" name="Google Shape;519;p30"/>
            <p:cNvCxnSpPr/>
            <p:nvPr/>
          </p:nvCxnSpPr>
          <p:spPr>
            <a:xfrm>
              <a:off x="4443825" y="1608550"/>
              <a:ext cx="800400" cy="3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20" name="Google Shape;520;p30"/>
          <p:cNvSpPr/>
          <p:nvPr/>
        </p:nvSpPr>
        <p:spPr>
          <a:xfrm>
            <a:off x="4623204" y="2977888"/>
            <a:ext cx="1862100" cy="420000"/>
          </a:xfrm>
          <a:prstGeom prst="roundRect">
            <a:avLst>
              <a:gd fmla="val 16667" name="adj"/>
            </a:avLst>
          </a:prstGeom>
          <a:solidFill>
            <a:srgbClr val="D9B8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Age &lt; 12.5</a:t>
            </a:r>
            <a:endParaRPr b="1" sz="1200"/>
          </a:p>
        </p:txBody>
      </p:sp>
      <p:sp>
        <p:nvSpPr>
          <p:cNvPr id="521" name="Google Shape;521;p30"/>
          <p:cNvSpPr txBox="1"/>
          <p:nvPr/>
        </p:nvSpPr>
        <p:spPr>
          <a:xfrm>
            <a:off x="5439313" y="1521850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2" name="Google Shape;522;p30"/>
          <p:cNvSpPr txBox="1"/>
          <p:nvPr/>
        </p:nvSpPr>
        <p:spPr>
          <a:xfrm>
            <a:off x="7305488" y="1521850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3" name="Google Shape;523;p30"/>
          <p:cNvSpPr/>
          <p:nvPr/>
        </p:nvSpPr>
        <p:spPr>
          <a:xfrm>
            <a:off x="6816488" y="2348125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524" name="Google Shape;524;p30"/>
          <p:cNvSpPr/>
          <p:nvPr/>
        </p:nvSpPr>
        <p:spPr>
          <a:xfrm>
            <a:off x="7732763" y="2348125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525" name="Google Shape;525;p30"/>
          <p:cNvSpPr/>
          <p:nvPr/>
        </p:nvSpPr>
        <p:spPr>
          <a:xfrm>
            <a:off x="4669050" y="2349325"/>
            <a:ext cx="854100" cy="537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526" name="Google Shape;526;p30"/>
          <p:cNvSpPr/>
          <p:nvPr/>
        </p:nvSpPr>
        <p:spPr>
          <a:xfrm>
            <a:off x="5585325" y="2349325"/>
            <a:ext cx="854100" cy="537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527" name="Google Shape;527;p30"/>
          <p:cNvSpPr txBox="1"/>
          <p:nvPr/>
        </p:nvSpPr>
        <p:spPr>
          <a:xfrm>
            <a:off x="4380838" y="3414475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8" name="Google Shape;528;p30"/>
          <p:cNvSpPr txBox="1"/>
          <p:nvPr/>
        </p:nvSpPr>
        <p:spPr>
          <a:xfrm>
            <a:off x="6247013" y="3414475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9" name="Google Shape;529;p30"/>
          <p:cNvSpPr/>
          <p:nvPr/>
        </p:nvSpPr>
        <p:spPr>
          <a:xfrm>
            <a:off x="3779350" y="3800350"/>
            <a:ext cx="1862100" cy="1048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Loves Nicholas Cage</a:t>
            </a:r>
            <a:endParaRPr sz="1300"/>
          </a:p>
        </p:txBody>
      </p:sp>
      <p:sp>
        <p:nvSpPr>
          <p:cNvPr id="530" name="Google Shape;530;p30"/>
          <p:cNvSpPr/>
          <p:nvPr/>
        </p:nvSpPr>
        <p:spPr>
          <a:xfrm>
            <a:off x="3825213" y="4238350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531" name="Google Shape;531;p30"/>
          <p:cNvSpPr/>
          <p:nvPr/>
        </p:nvSpPr>
        <p:spPr>
          <a:xfrm>
            <a:off x="4741488" y="4238350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532" name="Google Shape;532;p30"/>
          <p:cNvSpPr/>
          <p:nvPr/>
        </p:nvSpPr>
        <p:spPr>
          <a:xfrm>
            <a:off x="5808500" y="3800350"/>
            <a:ext cx="1862100" cy="1048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Loves Nicholas Cage</a:t>
            </a:r>
            <a:endParaRPr sz="1300"/>
          </a:p>
        </p:txBody>
      </p:sp>
      <p:sp>
        <p:nvSpPr>
          <p:cNvPr id="533" name="Google Shape;533;p30"/>
          <p:cNvSpPr/>
          <p:nvPr/>
        </p:nvSpPr>
        <p:spPr>
          <a:xfrm>
            <a:off x="5854363" y="4238350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534" name="Google Shape;534;p30"/>
          <p:cNvSpPr/>
          <p:nvPr/>
        </p:nvSpPr>
        <p:spPr>
          <a:xfrm>
            <a:off x="6770638" y="4238350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Defining Output values</a:t>
            </a:r>
            <a:endParaRPr b="1"/>
          </a:p>
        </p:txBody>
      </p:sp>
      <p:sp>
        <p:nvSpPr>
          <p:cNvPr id="540" name="Google Shape;540;p31"/>
          <p:cNvSpPr/>
          <p:nvPr/>
        </p:nvSpPr>
        <p:spPr>
          <a:xfrm>
            <a:off x="3760850" y="1089475"/>
            <a:ext cx="1394700" cy="420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Loves Dogs</a:t>
            </a:r>
            <a:endParaRPr b="1"/>
          </a:p>
        </p:txBody>
      </p:sp>
      <p:grpSp>
        <p:nvGrpSpPr>
          <p:cNvPr id="541" name="Google Shape;541;p31"/>
          <p:cNvGrpSpPr/>
          <p:nvPr/>
        </p:nvGrpSpPr>
        <p:grpSpPr>
          <a:xfrm>
            <a:off x="3661838" y="1509475"/>
            <a:ext cx="1592700" cy="364500"/>
            <a:chOff x="3651525" y="1608550"/>
            <a:chExt cx="1592700" cy="364500"/>
          </a:xfrm>
        </p:grpSpPr>
        <p:cxnSp>
          <p:nvCxnSpPr>
            <p:cNvPr id="542" name="Google Shape;542;p31"/>
            <p:cNvCxnSpPr/>
            <p:nvPr/>
          </p:nvCxnSpPr>
          <p:spPr>
            <a:xfrm flipH="1">
              <a:off x="3651525" y="1608550"/>
              <a:ext cx="792300" cy="36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43" name="Google Shape;543;p31"/>
            <p:cNvCxnSpPr/>
            <p:nvPr/>
          </p:nvCxnSpPr>
          <p:spPr>
            <a:xfrm>
              <a:off x="4443825" y="1608550"/>
              <a:ext cx="800400" cy="3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44" name="Google Shape;544;p31"/>
          <p:cNvSpPr/>
          <p:nvPr/>
        </p:nvSpPr>
        <p:spPr>
          <a:xfrm>
            <a:off x="4578925" y="1895350"/>
            <a:ext cx="1862100" cy="1048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Loves Nicholas Cage</a:t>
            </a:r>
            <a:endParaRPr sz="1300"/>
          </a:p>
        </p:txBody>
      </p:sp>
      <p:sp>
        <p:nvSpPr>
          <p:cNvPr id="545" name="Google Shape;545;p31"/>
          <p:cNvSpPr/>
          <p:nvPr/>
        </p:nvSpPr>
        <p:spPr>
          <a:xfrm>
            <a:off x="2431500" y="1895338"/>
            <a:ext cx="1862100" cy="1048800"/>
          </a:xfrm>
          <a:prstGeom prst="roundRect">
            <a:avLst>
              <a:gd fmla="val 16667" name="adj"/>
            </a:avLst>
          </a:prstGeom>
          <a:solidFill>
            <a:srgbClr val="D9B8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Loves Nicholas Cage</a:t>
            </a:r>
            <a:endParaRPr sz="1300"/>
          </a:p>
        </p:txBody>
      </p:sp>
      <p:grpSp>
        <p:nvGrpSpPr>
          <p:cNvPr id="546" name="Google Shape;546;p31"/>
          <p:cNvGrpSpPr/>
          <p:nvPr/>
        </p:nvGrpSpPr>
        <p:grpSpPr>
          <a:xfrm>
            <a:off x="2603363" y="3402100"/>
            <a:ext cx="1592700" cy="364500"/>
            <a:chOff x="3651525" y="1608550"/>
            <a:chExt cx="1592700" cy="364500"/>
          </a:xfrm>
        </p:grpSpPr>
        <p:cxnSp>
          <p:nvCxnSpPr>
            <p:cNvPr id="547" name="Google Shape;547;p31"/>
            <p:cNvCxnSpPr/>
            <p:nvPr/>
          </p:nvCxnSpPr>
          <p:spPr>
            <a:xfrm flipH="1">
              <a:off x="3651525" y="1608550"/>
              <a:ext cx="792300" cy="36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48" name="Google Shape;548;p31"/>
            <p:cNvCxnSpPr/>
            <p:nvPr/>
          </p:nvCxnSpPr>
          <p:spPr>
            <a:xfrm>
              <a:off x="4443825" y="1608550"/>
              <a:ext cx="800400" cy="3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49" name="Google Shape;549;p31"/>
          <p:cNvSpPr/>
          <p:nvPr/>
        </p:nvSpPr>
        <p:spPr>
          <a:xfrm>
            <a:off x="2431504" y="2963113"/>
            <a:ext cx="1862100" cy="420000"/>
          </a:xfrm>
          <a:prstGeom prst="roundRect">
            <a:avLst>
              <a:gd fmla="val 16667" name="adj"/>
            </a:avLst>
          </a:prstGeom>
          <a:solidFill>
            <a:srgbClr val="D9B8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Age &lt; 12.5</a:t>
            </a:r>
            <a:endParaRPr b="1" sz="1200"/>
          </a:p>
        </p:txBody>
      </p:sp>
      <p:sp>
        <p:nvSpPr>
          <p:cNvPr id="550" name="Google Shape;550;p31"/>
          <p:cNvSpPr txBox="1"/>
          <p:nvPr/>
        </p:nvSpPr>
        <p:spPr>
          <a:xfrm>
            <a:off x="3247613" y="1507075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1" name="Google Shape;551;p31"/>
          <p:cNvSpPr txBox="1"/>
          <p:nvPr/>
        </p:nvSpPr>
        <p:spPr>
          <a:xfrm>
            <a:off x="5113788" y="1507075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2" name="Google Shape;552;p31"/>
          <p:cNvSpPr/>
          <p:nvPr/>
        </p:nvSpPr>
        <p:spPr>
          <a:xfrm>
            <a:off x="4624788" y="2333350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553" name="Google Shape;553;p31"/>
          <p:cNvSpPr/>
          <p:nvPr/>
        </p:nvSpPr>
        <p:spPr>
          <a:xfrm>
            <a:off x="5533688" y="2333350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554" name="Google Shape;554;p31"/>
          <p:cNvSpPr/>
          <p:nvPr/>
        </p:nvSpPr>
        <p:spPr>
          <a:xfrm>
            <a:off x="2477350" y="2334550"/>
            <a:ext cx="854100" cy="537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555" name="Google Shape;555;p31"/>
          <p:cNvSpPr/>
          <p:nvPr/>
        </p:nvSpPr>
        <p:spPr>
          <a:xfrm>
            <a:off x="3393625" y="2334550"/>
            <a:ext cx="854100" cy="537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556" name="Google Shape;556;p31"/>
          <p:cNvSpPr txBox="1"/>
          <p:nvPr/>
        </p:nvSpPr>
        <p:spPr>
          <a:xfrm>
            <a:off x="2189138" y="3399700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7" name="Google Shape;557;p31"/>
          <p:cNvSpPr txBox="1"/>
          <p:nvPr/>
        </p:nvSpPr>
        <p:spPr>
          <a:xfrm>
            <a:off x="4055313" y="3399700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8" name="Google Shape;558;p31"/>
          <p:cNvSpPr/>
          <p:nvPr/>
        </p:nvSpPr>
        <p:spPr>
          <a:xfrm>
            <a:off x="1587650" y="3785575"/>
            <a:ext cx="1862100" cy="1048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Loves Nicholas Cage</a:t>
            </a:r>
            <a:endParaRPr sz="1300"/>
          </a:p>
        </p:txBody>
      </p:sp>
      <p:sp>
        <p:nvSpPr>
          <p:cNvPr id="559" name="Google Shape;559;p31"/>
          <p:cNvSpPr/>
          <p:nvPr/>
        </p:nvSpPr>
        <p:spPr>
          <a:xfrm>
            <a:off x="1633513" y="4223575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560" name="Google Shape;560;p31"/>
          <p:cNvSpPr/>
          <p:nvPr/>
        </p:nvSpPr>
        <p:spPr>
          <a:xfrm>
            <a:off x="2549788" y="4223575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561" name="Google Shape;561;p31"/>
          <p:cNvSpPr/>
          <p:nvPr/>
        </p:nvSpPr>
        <p:spPr>
          <a:xfrm>
            <a:off x="3616800" y="3785575"/>
            <a:ext cx="1862100" cy="1048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Loves Nicholas Cage</a:t>
            </a:r>
            <a:endParaRPr sz="1300"/>
          </a:p>
        </p:txBody>
      </p:sp>
      <p:sp>
        <p:nvSpPr>
          <p:cNvPr id="562" name="Google Shape;562;p31"/>
          <p:cNvSpPr/>
          <p:nvPr/>
        </p:nvSpPr>
        <p:spPr>
          <a:xfrm>
            <a:off x="3662663" y="4223575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563" name="Google Shape;563;p31"/>
          <p:cNvSpPr/>
          <p:nvPr/>
        </p:nvSpPr>
        <p:spPr>
          <a:xfrm>
            <a:off x="4578938" y="4223575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20825" y="406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Decision Tree Structure</a:t>
            </a:r>
            <a:endParaRPr b="1"/>
          </a:p>
        </p:txBody>
      </p:sp>
      <p:sp>
        <p:nvSpPr>
          <p:cNvPr id="66" name="Google Shape;66;p14"/>
          <p:cNvSpPr/>
          <p:nvPr/>
        </p:nvSpPr>
        <p:spPr>
          <a:xfrm>
            <a:off x="3719500" y="1218400"/>
            <a:ext cx="1394700" cy="420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5130514" y="686725"/>
            <a:ext cx="1489786" cy="561515"/>
            <a:chOff x="5130514" y="686725"/>
            <a:chExt cx="1489786" cy="561515"/>
          </a:xfrm>
        </p:grpSpPr>
        <p:sp>
          <p:nvSpPr>
            <p:cNvPr id="68" name="Google Shape;68;p14"/>
            <p:cNvSpPr/>
            <p:nvPr/>
          </p:nvSpPr>
          <p:spPr>
            <a:xfrm rot="-1752101">
              <a:off x="5143726" y="992317"/>
              <a:ext cx="419976" cy="163846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5534600" y="686725"/>
              <a:ext cx="1085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Root Node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" name="Google Shape;70;p14"/>
          <p:cNvGrpSpPr/>
          <p:nvPr/>
        </p:nvGrpSpPr>
        <p:grpSpPr>
          <a:xfrm>
            <a:off x="3634113" y="1638400"/>
            <a:ext cx="1592700" cy="364500"/>
            <a:chOff x="3651525" y="1608550"/>
            <a:chExt cx="1592700" cy="364500"/>
          </a:xfrm>
        </p:grpSpPr>
        <p:cxnSp>
          <p:nvCxnSpPr>
            <p:cNvPr id="71" name="Google Shape;71;p14"/>
            <p:cNvCxnSpPr/>
            <p:nvPr/>
          </p:nvCxnSpPr>
          <p:spPr>
            <a:xfrm flipH="1">
              <a:off x="3651525" y="1608550"/>
              <a:ext cx="792300" cy="36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2" name="Google Shape;72;p14"/>
            <p:cNvCxnSpPr/>
            <p:nvPr/>
          </p:nvCxnSpPr>
          <p:spPr>
            <a:xfrm>
              <a:off x="4443825" y="1608550"/>
              <a:ext cx="800400" cy="3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3" name="Google Shape;73;p14"/>
          <p:cNvSpPr/>
          <p:nvPr/>
        </p:nvSpPr>
        <p:spPr>
          <a:xfrm>
            <a:off x="2296450" y="1973050"/>
            <a:ext cx="1394700" cy="420000"/>
          </a:xfrm>
          <a:prstGeom prst="roundRect">
            <a:avLst>
              <a:gd fmla="val 16667" name="adj"/>
            </a:avLst>
          </a:prstGeom>
          <a:solidFill>
            <a:srgbClr val="D9B8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5180775" y="1973050"/>
            <a:ext cx="1394700" cy="420000"/>
          </a:xfrm>
          <a:prstGeom prst="roundRect">
            <a:avLst>
              <a:gd fmla="val 16667" name="adj"/>
            </a:avLst>
          </a:prstGeom>
          <a:solidFill>
            <a:srgbClr val="D9B8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14"/>
          <p:cNvGrpSpPr/>
          <p:nvPr/>
        </p:nvGrpSpPr>
        <p:grpSpPr>
          <a:xfrm>
            <a:off x="2197450" y="2393050"/>
            <a:ext cx="1592700" cy="364500"/>
            <a:chOff x="3518275" y="1624400"/>
            <a:chExt cx="1592700" cy="364500"/>
          </a:xfrm>
        </p:grpSpPr>
        <p:cxnSp>
          <p:nvCxnSpPr>
            <p:cNvPr id="76" name="Google Shape;76;p14"/>
            <p:cNvCxnSpPr/>
            <p:nvPr/>
          </p:nvCxnSpPr>
          <p:spPr>
            <a:xfrm flipH="1">
              <a:off x="3518275" y="1624400"/>
              <a:ext cx="792300" cy="36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7" name="Google Shape;77;p14"/>
            <p:cNvCxnSpPr/>
            <p:nvPr/>
          </p:nvCxnSpPr>
          <p:spPr>
            <a:xfrm>
              <a:off x="4310575" y="1624400"/>
              <a:ext cx="800400" cy="3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8" name="Google Shape;78;p14"/>
          <p:cNvGrpSpPr/>
          <p:nvPr/>
        </p:nvGrpSpPr>
        <p:grpSpPr>
          <a:xfrm>
            <a:off x="5141175" y="2393050"/>
            <a:ext cx="1592700" cy="364500"/>
            <a:chOff x="3518275" y="1624400"/>
            <a:chExt cx="1592700" cy="364500"/>
          </a:xfrm>
        </p:grpSpPr>
        <p:cxnSp>
          <p:nvCxnSpPr>
            <p:cNvPr id="79" name="Google Shape;79;p14"/>
            <p:cNvCxnSpPr/>
            <p:nvPr/>
          </p:nvCxnSpPr>
          <p:spPr>
            <a:xfrm flipH="1">
              <a:off x="3518275" y="1624400"/>
              <a:ext cx="792300" cy="36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0" name="Google Shape;80;p14"/>
            <p:cNvCxnSpPr/>
            <p:nvPr/>
          </p:nvCxnSpPr>
          <p:spPr>
            <a:xfrm>
              <a:off x="4310575" y="1624400"/>
              <a:ext cx="800400" cy="3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81" name="Google Shape;81;p14"/>
          <p:cNvSpPr/>
          <p:nvPr/>
        </p:nvSpPr>
        <p:spPr>
          <a:xfrm>
            <a:off x="1419275" y="2757550"/>
            <a:ext cx="1394700" cy="420000"/>
          </a:xfrm>
          <a:prstGeom prst="roundRect">
            <a:avLst>
              <a:gd fmla="val 16667" name="adj"/>
            </a:avLst>
          </a:prstGeom>
          <a:solidFill>
            <a:srgbClr val="D9B8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6044875" y="2757550"/>
            <a:ext cx="1394700" cy="420000"/>
          </a:xfrm>
          <a:prstGeom prst="roundRect">
            <a:avLst>
              <a:gd fmla="val 16667" name="adj"/>
            </a:avLst>
          </a:prstGeom>
          <a:solidFill>
            <a:srgbClr val="D9B8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14"/>
          <p:cNvGrpSpPr/>
          <p:nvPr/>
        </p:nvGrpSpPr>
        <p:grpSpPr>
          <a:xfrm>
            <a:off x="178450" y="1441325"/>
            <a:ext cx="8643125" cy="1348665"/>
            <a:chOff x="178450" y="1441325"/>
            <a:chExt cx="8643125" cy="1348665"/>
          </a:xfrm>
        </p:grpSpPr>
        <p:sp>
          <p:nvSpPr>
            <p:cNvPr id="84" name="Google Shape;84;p14"/>
            <p:cNvSpPr/>
            <p:nvPr/>
          </p:nvSpPr>
          <p:spPr>
            <a:xfrm rot="-1752101">
              <a:off x="6532226" y="1786542"/>
              <a:ext cx="419976" cy="163846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 rot="-9385190">
              <a:off x="1906643" y="1786587"/>
              <a:ext cx="419967" cy="16375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 txBox="1"/>
            <p:nvPr/>
          </p:nvSpPr>
          <p:spPr>
            <a:xfrm>
              <a:off x="6909950" y="1441325"/>
              <a:ext cx="1085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Branches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4"/>
            <p:cNvSpPr txBox="1"/>
            <p:nvPr/>
          </p:nvSpPr>
          <p:spPr>
            <a:xfrm>
              <a:off x="1032375" y="1482800"/>
              <a:ext cx="1085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Branches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 rot="-1752101">
              <a:off x="7358151" y="2501617"/>
              <a:ext cx="419976" cy="163846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 txBox="1"/>
            <p:nvPr/>
          </p:nvSpPr>
          <p:spPr>
            <a:xfrm>
              <a:off x="7735875" y="2156400"/>
              <a:ext cx="1085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Branches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 rot="-9385190">
              <a:off x="1052718" y="2549112"/>
              <a:ext cx="419967" cy="16375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178450" y="2245325"/>
              <a:ext cx="1085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Branches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2" name="Google Shape;92;p14"/>
          <p:cNvSpPr/>
          <p:nvPr/>
        </p:nvSpPr>
        <p:spPr>
          <a:xfrm>
            <a:off x="3069088" y="2757550"/>
            <a:ext cx="1394700" cy="420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4556988" y="2757550"/>
            <a:ext cx="1394700" cy="420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4"/>
          <p:cNvGrpSpPr/>
          <p:nvPr/>
        </p:nvGrpSpPr>
        <p:grpSpPr>
          <a:xfrm>
            <a:off x="1320275" y="3177550"/>
            <a:ext cx="1592700" cy="364500"/>
            <a:chOff x="3518275" y="1624400"/>
            <a:chExt cx="1592700" cy="364500"/>
          </a:xfrm>
        </p:grpSpPr>
        <p:cxnSp>
          <p:nvCxnSpPr>
            <p:cNvPr id="95" name="Google Shape;95;p14"/>
            <p:cNvCxnSpPr/>
            <p:nvPr/>
          </p:nvCxnSpPr>
          <p:spPr>
            <a:xfrm flipH="1">
              <a:off x="3518275" y="1624400"/>
              <a:ext cx="792300" cy="36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6" name="Google Shape;96;p14"/>
            <p:cNvCxnSpPr/>
            <p:nvPr/>
          </p:nvCxnSpPr>
          <p:spPr>
            <a:xfrm>
              <a:off x="4310575" y="1624400"/>
              <a:ext cx="800400" cy="3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7" name="Google Shape;97;p14"/>
          <p:cNvGrpSpPr/>
          <p:nvPr/>
        </p:nvGrpSpPr>
        <p:grpSpPr>
          <a:xfrm>
            <a:off x="5945875" y="3177550"/>
            <a:ext cx="1592700" cy="364500"/>
            <a:chOff x="3518275" y="1624400"/>
            <a:chExt cx="1592700" cy="364500"/>
          </a:xfrm>
        </p:grpSpPr>
        <p:cxnSp>
          <p:nvCxnSpPr>
            <p:cNvPr id="98" name="Google Shape;98;p14"/>
            <p:cNvCxnSpPr/>
            <p:nvPr/>
          </p:nvCxnSpPr>
          <p:spPr>
            <a:xfrm flipH="1">
              <a:off x="3518275" y="1624400"/>
              <a:ext cx="792300" cy="36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9" name="Google Shape;99;p14"/>
            <p:cNvCxnSpPr/>
            <p:nvPr/>
          </p:nvCxnSpPr>
          <p:spPr>
            <a:xfrm>
              <a:off x="4310575" y="1624400"/>
              <a:ext cx="800400" cy="3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00" name="Google Shape;100;p14"/>
          <p:cNvSpPr/>
          <p:nvPr/>
        </p:nvSpPr>
        <p:spPr>
          <a:xfrm>
            <a:off x="622513" y="3542050"/>
            <a:ext cx="1394700" cy="420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2256813" y="3542050"/>
            <a:ext cx="1394700" cy="420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5240163" y="3542050"/>
            <a:ext cx="1394700" cy="420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6870788" y="3542050"/>
            <a:ext cx="1394700" cy="420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14"/>
          <p:cNvGrpSpPr/>
          <p:nvPr/>
        </p:nvGrpSpPr>
        <p:grpSpPr>
          <a:xfrm>
            <a:off x="931525" y="3244220"/>
            <a:ext cx="7064125" cy="1613280"/>
            <a:chOff x="931525" y="3244220"/>
            <a:chExt cx="7064125" cy="1613280"/>
          </a:xfrm>
        </p:grpSpPr>
        <p:sp>
          <p:nvSpPr>
            <p:cNvPr id="105" name="Google Shape;105;p14"/>
            <p:cNvSpPr/>
            <p:nvPr/>
          </p:nvSpPr>
          <p:spPr>
            <a:xfrm rot="5395089">
              <a:off x="1109886" y="4127782"/>
              <a:ext cx="420000" cy="1638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5395089">
              <a:off x="2686186" y="4127782"/>
              <a:ext cx="420000" cy="1638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 rot="5395089">
              <a:off x="5727536" y="4127782"/>
              <a:ext cx="420000" cy="1638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 rot="5395089">
              <a:off x="7358161" y="4127782"/>
              <a:ext cx="420000" cy="1638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 rot="2941549">
              <a:off x="3771512" y="3374433"/>
              <a:ext cx="419997" cy="163773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 rot="8093055">
              <a:off x="4553084" y="3379852"/>
              <a:ext cx="420022" cy="163766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 txBox="1"/>
            <p:nvPr/>
          </p:nvSpPr>
          <p:spPr>
            <a:xfrm>
              <a:off x="931525" y="4457300"/>
              <a:ext cx="78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Leaves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4"/>
            <p:cNvSpPr txBox="1"/>
            <p:nvPr/>
          </p:nvSpPr>
          <p:spPr>
            <a:xfrm>
              <a:off x="2502875" y="4457300"/>
              <a:ext cx="78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Leaves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4023550" y="3668425"/>
              <a:ext cx="78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Leaves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5544225" y="4457300"/>
              <a:ext cx="78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Leaves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4"/>
            <p:cNvSpPr txBox="1"/>
            <p:nvPr/>
          </p:nvSpPr>
          <p:spPr>
            <a:xfrm>
              <a:off x="7209050" y="4457300"/>
              <a:ext cx="78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Leaves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Defining Output values</a:t>
            </a:r>
            <a:endParaRPr b="1"/>
          </a:p>
        </p:txBody>
      </p:sp>
      <p:sp>
        <p:nvSpPr>
          <p:cNvPr id="569" name="Google Shape;569;p32"/>
          <p:cNvSpPr/>
          <p:nvPr/>
        </p:nvSpPr>
        <p:spPr>
          <a:xfrm>
            <a:off x="3760850" y="1089475"/>
            <a:ext cx="1394700" cy="420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Loves Dogs</a:t>
            </a:r>
            <a:endParaRPr b="1"/>
          </a:p>
        </p:txBody>
      </p:sp>
      <p:grpSp>
        <p:nvGrpSpPr>
          <p:cNvPr id="570" name="Google Shape;570;p32"/>
          <p:cNvGrpSpPr/>
          <p:nvPr/>
        </p:nvGrpSpPr>
        <p:grpSpPr>
          <a:xfrm>
            <a:off x="3661838" y="1509475"/>
            <a:ext cx="1592700" cy="364500"/>
            <a:chOff x="3651525" y="1608550"/>
            <a:chExt cx="1592700" cy="364500"/>
          </a:xfrm>
        </p:grpSpPr>
        <p:cxnSp>
          <p:nvCxnSpPr>
            <p:cNvPr id="571" name="Google Shape;571;p32"/>
            <p:cNvCxnSpPr/>
            <p:nvPr/>
          </p:nvCxnSpPr>
          <p:spPr>
            <a:xfrm flipH="1">
              <a:off x="3651525" y="1608550"/>
              <a:ext cx="792300" cy="36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2" name="Google Shape;572;p32"/>
            <p:cNvCxnSpPr/>
            <p:nvPr/>
          </p:nvCxnSpPr>
          <p:spPr>
            <a:xfrm>
              <a:off x="4443825" y="1608550"/>
              <a:ext cx="800400" cy="3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73" name="Google Shape;573;p32"/>
          <p:cNvSpPr/>
          <p:nvPr/>
        </p:nvSpPr>
        <p:spPr>
          <a:xfrm>
            <a:off x="4578925" y="1895350"/>
            <a:ext cx="1862100" cy="6351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Does Not Love Nicholas Cage</a:t>
            </a:r>
            <a:endParaRPr sz="1300"/>
          </a:p>
        </p:txBody>
      </p:sp>
      <p:sp>
        <p:nvSpPr>
          <p:cNvPr id="574" name="Google Shape;574;p32"/>
          <p:cNvSpPr/>
          <p:nvPr/>
        </p:nvSpPr>
        <p:spPr>
          <a:xfrm>
            <a:off x="2431500" y="1895338"/>
            <a:ext cx="1862100" cy="1048800"/>
          </a:xfrm>
          <a:prstGeom prst="roundRect">
            <a:avLst>
              <a:gd fmla="val 16667" name="adj"/>
            </a:avLst>
          </a:prstGeom>
          <a:solidFill>
            <a:srgbClr val="D9B8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Loves Nicholas Cage</a:t>
            </a:r>
            <a:endParaRPr sz="1300"/>
          </a:p>
        </p:txBody>
      </p:sp>
      <p:grpSp>
        <p:nvGrpSpPr>
          <p:cNvPr id="575" name="Google Shape;575;p32"/>
          <p:cNvGrpSpPr/>
          <p:nvPr/>
        </p:nvGrpSpPr>
        <p:grpSpPr>
          <a:xfrm>
            <a:off x="2603363" y="3402100"/>
            <a:ext cx="1592700" cy="364500"/>
            <a:chOff x="3651525" y="1608550"/>
            <a:chExt cx="1592700" cy="364500"/>
          </a:xfrm>
        </p:grpSpPr>
        <p:cxnSp>
          <p:nvCxnSpPr>
            <p:cNvPr id="576" name="Google Shape;576;p32"/>
            <p:cNvCxnSpPr/>
            <p:nvPr/>
          </p:nvCxnSpPr>
          <p:spPr>
            <a:xfrm flipH="1">
              <a:off x="3651525" y="1608550"/>
              <a:ext cx="792300" cy="36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7" name="Google Shape;577;p32"/>
            <p:cNvCxnSpPr/>
            <p:nvPr/>
          </p:nvCxnSpPr>
          <p:spPr>
            <a:xfrm>
              <a:off x="4443825" y="1608550"/>
              <a:ext cx="800400" cy="3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78" name="Google Shape;578;p32"/>
          <p:cNvSpPr/>
          <p:nvPr/>
        </p:nvSpPr>
        <p:spPr>
          <a:xfrm>
            <a:off x="2431504" y="2963113"/>
            <a:ext cx="1862100" cy="420000"/>
          </a:xfrm>
          <a:prstGeom prst="roundRect">
            <a:avLst>
              <a:gd fmla="val 16667" name="adj"/>
            </a:avLst>
          </a:prstGeom>
          <a:solidFill>
            <a:srgbClr val="D9B8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Age &lt; 12.5</a:t>
            </a:r>
            <a:endParaRPr b="1" sz="1200"/>
          </a:p>
        </p:txBody>
      </p:sp>
      <p:sp>
        <p:nvSpPr>
          <p:cNvPr id="579" name="Google Shape;579;p32"/>
          <p:cNvSpPr txBox="1"/>
          <p:nvPr/>
        </p:nvSpPr>
        <p:spPr>
          <a:xfrm>
            <a:off x="3247613" y="1507075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0" name="Google Shape;580;p32"/>
          <p:cNvSpPr txBox="1"/>
          <p:nvPr/>
        </p:nvSpPr>
        <p:spPr>
          <a:xfrm>
            <a:off x="5113788" y="1507075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1" name="Google Shape;581;p32"/>
          <p:cNvSpPr/>
          <p:nvPr/>
        </p:nvSpPr>
        <p:spPr>
          <a:xfrm>
            <a:off x="2477350" y="2334550"/>
            <a:ext cx="854100" cy="537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582" name="Google Shape;582;p32"/>
          <p:cNvSpPr/>
          <p:nvPr/>
        </p:nvSpPr>
        <p:spPr>
          <a:xfrm>
            <a:off x="3393625" y="2334550"/>
            <a:ext cx="854100" cy="537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583" name="Google Shape;583;p32"/>
          <p:cNvSpPr txBox="1"/>
          <p:nvPr/>
        </p:nvSpPr>
        <p:spPr>
          <a:xfrm>
            <a:off x="2189138" y="3399700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4" name="Google Shape;584;p32"/>
          <p:cNvSpPr txBox="1"/>
          <p:nvPr/>
        </p:nvSpPr>
        <p:spPr>
          <a:xfrm>
            <a:off x="4055313" y="3399700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5" name="Google Shape;585;p32"/>
          <p:cNvSpPr/>
          <p:nvPr/>
        </p:nvSpPr>
        <p:spPr>
          <a:xfrm>
            <a:off x="1587650" y="3785575"/>
            <a:ext cx="1862100" cy="1048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Loves Nicholas Cage</a:t>
            </a:r>
            <a:endParaRPr sz="1300"/>
          </a:p>
        </p:txBody>
      </p:sp>
      <p:sp>
        <p:nvSpPr>
          <p:cNvPr id="586" name="Google Shape;586;p32"/>
          <p:cNvSpPr/>
          <p:nvPr/>
        </p:nvSpPr>
        <p:spPr>
          <a:xfrm>
            <a:off x="1633513" y="4223575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587" name="Google Shape;587;p32"/>
          <p:cNvSpPr/>
          <p:nvPr/>
        </p:nvSpPr>
        <p:spPr>
          <a:xfrm>
            <a:off x="2549788" y="4223575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588" name="Google Shape;588;p32"/>
          <p:cNvSpPr/>
          <p:nvPr/>
        </p:nvSpPr>
        <p:spPr>
          <a:xfrm>
            <a:off x="3616800" y="3785575"/>
            <a:ext cx="1862100" cy="1048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Loves Nicholas Cage</a:t>
            </a:r>
            <a:endParaRPr sz="1300"/>
          </a:p>
        </p:txBody>
      </p:sp>
      <p:sp>
        <p:nvSpPr>
          <p:cNvPr id="589" name="Google Shape;589;p32"/>
          <p:cNvSpPr/>
          <p:nvPr/>
        </p:nvSpPr>
        <p:spPr>
          <a:xfrm>
            <a:off x="3662663" y="4223575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590" name="Google Shape;590;p32"/>
          <p:cNvSpPr/>
          <p:nvPr/>
        </p:nvSpPr>
        <p:spPr>
          <a:xfrm>
            <a:off x="4578938" y="4223575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Defining Output values</a:t>
            </a:r>
            <a:endParaRPr b="1"/>
          </a:p>
        </p:txBody>
      </p:sp>
      <p:sp>
        <p:nvSpPr>
          <p:cNvPr id="596" name="Google Shape;596;p33"/>
          <p:cNvSpPr/>
          <p:nvPr/>
        </p:nvSpPr>
        <p:spPr>
          <a:xfrm>
            <a:off x="3760850" y="1089475"/>
            <a:ext cx="1394700" cy="420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Loves Dogs</a:t>
            </a:r>
            <a:endParaRPr b="1"/>
          </a:p>
        </p:txBody>
      </p:sp>
      <p:grpSp>
        <p:nvGrpSpPr>
          <p:cNvPr id="597" name="Google Shape;597;p33"/>
          <p:cNvGrpSpPr/>
          <p:nvPr/>
        </p:nvGrpSpPr>
        <p:grpSpPr>
          <a:xfrm>
            <a:off x="3661838" y="1509475"/>
            <a:ext cx="1592700" cy="364500"/>
            <a:chOff x="3651525" y="1608550"/>
            <a:chExt cx="1592700" cy="364500"/>
          </a:xfrm>
        </p:grpSpPr>
        <p:cxnSp>
          <p:nvCxnSpPr>
            <p:cNvPr id="598" name="Google Shape;598;p33"/>
            <p:cNvCxnSpPr/>
            <p:nvPr/>
          </p:nvCxnSpPr>
          <p:spPr>
            <a:xfrm flipH="1">
              <a:off x="3651525" y="1608550"/>
              <a:ext cx="792300" cy="36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9" name="Google Shape;599;p33"/>
            <p:cNvCxnSpPr/>
            <p:nvPr/>
          </p:nvCxnSpPr>
          <p:spPr>
            <a:xfrm>
              <a:off x="4443825" y="1608550"/>
              <a:ext cx="800400" cy="3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00" name="Google Shape;600;p33"/>
          <p:cNvSpPr/>
          <p:nvPr/>
        </p:nvSpPr>
        <p:spPr>
          <a:xfrm>
            <a:off x="4578925" y="1895350"/>
            <a:ext cx="1862100" cy="6351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Does Not Love Nicholas Cage</a:t>
            </a:r>
            <a:endParaRPr sz="1300"/>
          </a:p>
        </p:txBody>
      </p:sp>
      <p:sp>
        <p:nvSpPr>
          <p:cNvPr id="601" name="Google Shape;601;p33"/>
          <p:cNvSpPr/>
          <p:nvPr/>
        </p:nvSpPr>
        <p:spPr>
          <a:xfrm>
            <a:off x="2431500" y="1895338"/>
            <a:ext cx="1862100" cy="1048800"/>
          </a:xfrm>
          <a:prstGeom prst="roundRect">
            <a:avLst>
              <a:gd fmla="val 16667" name="adj"/>
            </a:avLst>
          </a:prstGeom>
          <a:solidFill>
            <a:srgbClr val="D9B8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Loves Nicholas Cage</a:t>
            </a:r>
            <a:endParaRPr sz="1300"/>
          </a:p>
        </p:txBody>
      </p:sp>
      <p:grpSp>
        <p:nvGrpSpPr>
          <p:cNvPr id="602" name="Google Shape;602;p33"/>
          <p:cNvGrpSpPr/>
          <p:nvPr/>
        </p:nvGrpSpPr>
        <p:grpSpPr>
          <a:xfrm>
            <a:off x="2603363" y="3402100"/>
            <a:ext cx="1592700" cy="364500"/>
            <a:chOff x="3651525" y="1608550"/>
            <a:chExt cx="1592700" cy="364500"/>
          </a:xfrm>
        </p:grpSpPr>
        <p:cxnSp>
          <p:nvCxnSpPr>
            <p:cNvPr id="603" name="Google Shape;603;p33"/>
            <p:cNvCxnSpPr/>
            <p:nvPr/>
          </p:nvCxnSpPr>
          <p:spPr>
            <a:xfrm flipH="1">
              <a:off x="3651525" y="1608550"/>
              <a:ext cx="792300" cy="36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4" name="Google Shape;604;p33"/>
            <p:cNvCxnSpPr/>
            <p:nvPr/>
          </p:nvCxnSpPr>
          <p:spPr>
            <a:xfrm>
              <a:off x="4443825" y="1608550"/>
              <a:ext cx="800400" cy="3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05" name="Google Shape;605;p33"/>
          <p:cNvSpPr/>
          <p:nvPr/>
        </p:nvSpPr>
        <p:spPr>
          <a:xfrm>
            <a:off x="2431504" y="2963113"/>
            <a:ext cx="1862100" cy="420000"/>
          </a:xfrm>
          <a:prstGeom prst="roundRect">
            <a:avLst>
              <a:gd fmla="val 16667" name="adj"/>
            </a:avLst>
          </a:prstGeom>
          <a:solidFill>
            <a:srgbClr val="D9B8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Age &lt; 12.5</a:t>
            </a:r>
            <a:endParaRPr b="1" sz="1200"/>
          </a:p>
        </p:txBody>
      </p:sp>
      <p:sp>
        <p:nvSpPr>
          <p:cNvPr id="606" name="Google Shape;606;p33"/>
          <p:cNvSpPr txBox="1"/>
          <p:nvPr/>
        </p:nvSpPr>
        <p:spPr>
          <a:xfrm>
            <a:off x="3247613" y="1507075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7" name="Google Shape;607;p33"/>
          <p:cNvSpPr txBox="1"/>
          <p:nvPr/>
        </p:nvSpPr>
        <p:spPr>
          <a:xfrm>
            <a:off x="5113788" y="1507075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8" name="Google Shape;608;p33"/>
          <p:cNvSpPr/>
          <p:nvPr/>
        </p:nvSpPr>
        <p:spPr>
          <a:xfrm>
            <a:off x="2477350" y="2334550"/>
            <a:ext cx="854100" cy="537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609" name="Google Shape;609;p33"/>
          <p:cNvSpPr/>
          <p:nvPr/>
        </p:nvSpPr>
        <p:spPr>
          <a:xfrm>
            <a:off x="3393625" y="2334550"/>
            <a:ext cx="854100" cy="537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610" name="Google Shape;610;p33"/>
          <p:cNvSpPr txBox="1"/>
          <p:nvPr/>
        </p:nvSpPr>
        <p:spPr>
          <a:xfrm>
            <a:off x="2189138" y="3399700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1" name="Google Shape;611;p33"/>
          <p:cNvSpPr txBox="1"/>
          <p:nvPr/>
        </p:nvSpPr>
        <p:spPr>
          <a:xfrm>
            <a:off x="4055313" y="3399700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2" name="Google Shape;612;p33"/>
          <p:cNvSpPr/>
          <p:nvPr/>
        </p:nvSpPr>
        <p:spPr>
          <a:xfrm>
            <a:off x="1587650" y="3785575"/>
            <a:ext cx="1862100" cy="6351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Does Not Love Nicholas Cage</a:t>
            </a:r>
            <a:endParaRPr sz="1300"/>
          </a:p>
        </p:txBody>
      </p:sp>
      <p:sp>
        <p:nvSpPr>
          <p:cNvPr id="613" name="Google Shape;613;p33"/>
          <p:cNvSpPr/>
          <p:nvPr/>
        </p:nvSpPr>
        <p:spPr>
          <a:xfrm>
            <a:off x="3616800" y="3785575"/>
            <a:ext cx="1862100" cy="1048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Loves Nicholas Cage</a:t>
            </a:r>
            <a:endParaRPr sz="1300"/>
          </a:p>
        </p:txBody>
      </p:sp>
      <p:sp>
        <p:nvSpPr>
          <p:cNvPr id="614" name="Google Shape;614;p33"/>
          <p:cNvSpPr/>
          <p:nvPr/>
        </p:nvSpPr>
        <p:spPr>
          <a:xfrm>
            <a:off x="3662663" y="4223575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615" name="Google Shape;615;p33"/>
          <p:cNvSpPr/>
          <p:nvPr/>
        </p:nvSpPr>
        <p:spPr>
          <a:xfrm>
            <a:off x="4578938" y="4223575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Defining Output values</a:t>
            </a:r>
            <a:endParaRPr b="1"/>
          </a:p>
        </p:txBody>
      </p:sp>
      <p:sp>
        <p:nvSpPr>
          <p:cNvPr id="621" name="Google Shape;621;p34"/>
          <p:cNvSpPr/>
          <p:nvPr/>
        </p:nvSpPr>
        <p:spPr>
          <a:xfrm>
            <a:off x="3760850" y="1089475"/>
            <a:ext cx="1394700" cy="420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Loves Dogs</a:t>
            </a:r>
            <a:endParaRPr b="1"/>
          </a:p>
        </p:txBody>
      </p:sp>
      <p:grpSp>
        <p:nvGrpSpPr>
          <p:cNvPr id="622" name="Google Shape;622;p34"/>
          <p:cNvGrpSpPr/>
          <p:nvPr/>
        </p:nvGrpSpPr>
        <p:grpSpPr>
          <a:xfrm>
            <a:off x="3661838" y="1509475"/>
            <a:ext cx="1592700" cy="364500"/>
            <a:chOff x="3651525" y="1608550"/>
            <a:chExt cx="1592700" cy="364500"/>
          </a:xfrm>
        </p:grpSpPr>
        <p:cxnSp>
          <p:nvCxnSpPr>
            <p:cNvPr id="623" name="Google Shape;623;p34"/>
            <p:cNvCxnSpPr/>
            <p:nvPr/>
          </p:nvCxnSpPr>
          <p:spPr>
            <a:xfrm flipH="1">
              <a:off x="3651525" y="1608550"/>
              <a:ext cx="792300" cy="36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4" name="Google Shape;624;p34"/>
            <p:cNvCxnSpPr/>
            <p:nvPr/>
          </p:nvCxnSpPr>
          <p:spPr>
            <a:xfrm>
              <a:off x="4443825" y="1608550"/>
              <a:ext cx="800400" cy="3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25" name="Google Shape;625;p34"/>
          <p:cNvSpPr/>
          <p:nvPr/>
        </p:nvSpPr>
        <p:spPr>
          <a:xfrm>
            <a:off x="4578925" y="1895350"/>
            <a:ext cx="1862100" cy="6351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Does Not Love Nicholas Cage</a:t>
            </a:r>
            <a:endParaRPr sz="1300"/>
          </a:p>
        </p:txBody>
      </p:sp>
      <p:sp>
        <p:nvSpPr>
          <p:cNvPr id="626" name="Google Shape;626;p34"/>
          <p:cNvSpPr/>
          <p:nvPr/>
        </p:nvSpPr>
        <p:spPr>
          <a:xfrm>
            <a:off x="2431500" y="1895338"/>
            <a:ext cx="1862100" cy="1048800"/>
          </a:xfrm>
          <a:prstGeom prst="roundRect">
            <a:avLst>
              <a:gd fmla="val 16667" name="adj"/>
            </a:avLst>
          </a:prstGeom>
          <a:solidFill>
            <a:srgbClr val="D9B8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Loves Nicholas Cage</a:t>
            </a:r>
            <a:endParaRPr sz="1300"/>
          </a:p>
        </p:txBody>
      </p:sp>
      <p:grpSp>
        <p:nvGrpSpPr>
          <p:cNvPr id="627" name="Google Shape;627;p34"/>
          <p:cNvGrpSpPr/>
          <p:nvPr/>
        </p:nvGrpSpPr>
        <p:grpSpPr>
          <a:xfrm>
            <a:off x="2603363" y="3402100"/>
            <a:ext cx="1592700" cy="364500"/>
            <a:chOff x="3651525" y="1608550"/>
            <a:chExt cx="1592700" cy="364500"/>
          </a:xfrm>
        </p:grpSpPr>
        <p:cxnSp>
          <p:nvCxnSpPr>
            <p:cNvPr id="628" name="Google Shape;628;p34"/>
            <p:cNvCxnSpPr/>
            <p:nvPr/>
          </p:nvCxnSpPr>
          <p:spPr>
            <a:xfrm flipH="1">
              <a:off x="3651525" y="1608550"/>
              <a:ext cx="792300" cy="36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9" name="Google Shape;629;p34"/>
            <p:cNvCxnSpPr/>
            <p:nvPr/>
          </p:nvCxnSpPr>
          <p:spPr>
            <a:xfrm>
              <a:off x="4443825" y="1608550"/>
              <a:ext cx="800400" cy="3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30" name="Google Shape;630;p34"/>
          <p:cNvSpPr/>
          <p:nvPr/>
        </p:nvSpPr>
        <p:spPr>
          <a:xfrm>
            <a:off x="2431504" y="2963113"/>
            <a:ext cx="1862100" cy="420000"/>
          </a:xfrm>
          <a:prstGeom prst="roundRect">
            <a:avLst>
              <a:gd fmla="val 16667" name="adj"/>
            </a:avLst>
          </a:prstGeom>
          <a:solidFill>
            <a:srgbClr val="D9B8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Age &lt; 12.5</a:t>
            </a:r>
            <a:endParaRPr b="1" sz="1200"/>
          </a:p>
        </p:txBody>
      </p:sp>
      <p:sp>
        <p:nvSpPr>
          <p:cNvPr id="631" name="Google Shape;631;p34"/>
          <p:cNvSpPr txBox="1"/>
          <p:nvPr/>
        </p:nvSpPr>
        <p:spPr>
          <a:xfrm>
            <a:off x="3247613" y="1507075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2" name="Google Shape;632;p34"/>
          <p:cNvSpPr txBox="1"/>
          <p:nvPr/>
        </p:nvSpPr>
        <p:spPr>
          <a:xfrm>
            <a:off x="5113788" y="1507075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3" name="Google Shape;633;p34"/>
          <p:cNvSpPr/>
          <p:nvPr/>
        </p:nvSpPr>
        <p:spPr>
          <a:xfrm>
            <a:off x="2477350" y="2334550"/>
            <a:ext cx="854100" cy="537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634" name="Google Shape;634;p34"/>
          <p:cNvSpPr/>
          <p:nvPr/>
        </p:nvSpPr>
        <p:spPr>
          <a:xfrm>
            <a:off x="3393625" y="2334550"/>
            <a:ext cx="854100" cy="537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635" name="Google Shape;635;p34"/>
          <p:cNvSpPr txBox="1"/>
          <p:nvPr/>
        </p:nvSpPr>
        <p:spPr>
          <a:xfrm>
            <a:off x="2189138" y="3399700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4055313" y="3399700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7" name="Google Shape;637;p34"/>
          <p:cNvSpPr/>
          <p:nvPr/>
        </p:nvSpPr>
        <p:spPr>
          <a:xfrm>
            <a:off x="1587650" y="3785575"/>
            <a:ext cx="1862100" cy="6351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Does Not Love Nicholas Cage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38" name="Google Shape;638;p34"/>
          <p:cNvSpPr/>
          <p:nvPr/>
        </p:nvSpPr>
        <p:spPr>
          <a:xfrm>
            <a:off x="3616800" y="3785575"/>
            <a:ext cx="1862100" cy="635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Loves Nicholas Cage</a:t>
            </a:r>
            <a:endParaRPr sz="1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Defining Output values</a:t>
            </a:r>
            <a:endParaRPr b="1"/>
          </a:p>
        </p:txBody>
      </p:sp>
      <p:sp>
        <p:nvSpPr>
          <p:cNvPr id="644" name="Google Shape;644;p35"/>
          <p:cNvSpPr/>
          <p:nvPr/>
        </p:nvSpPr>
        <p:spPr>
          <a:xfrm>
            <a:off x="3760850" y="1089475"/>
            <a:ext cx="1394700" cy="420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Loves Dogs</a:t>
            </a:r>
            <a:endParaRPr b="1"/>
          </a:p>
        </p:txBody>
      </p:sp>
      <p:grpSp>
        <p:nvGrpSpPr>
          <p:cNvPr id="645" name="Google Shape;645;p35"/>
          <p:cNvGrpSpPr/>
          <p:nvPr/>
        </p:nvGrpSpPr>
        <p:grpSpPr>
          <a:xfrm>
            <a:off x="3661838" y="1509475"/>
            <a:ext cx="1592700" cy="364500"/>
            <a:chOff x="3651525" y="1608550"/>
            <a:chExt cx="1592700" cy="364500"/>
          </a:xfrm>
        </p:grpSpPr>
        <p:cxnSp>
          <p:nvCxnSpPr>
            <p:cNvPr id="646" name="Google Shape;646;p35"/>
            <p:cNvCxnSpPr/>
            <p:nvPr/>
          </p:nvCxnSpPr>
          <p:spPr>
            <a:xfrm flipH="1">
              <a:off x="3651525" y="1608550"/>
              <a:ext cx="792300" cy="36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47" name="Google Shape;647;p35"/>
            <p:cNvCxnSpPr/>
            <p:nvPr/>
          </p:nvCxnSpPr>
          <p:spPr>
            <a:xfrm>
              <a:off x="4443825" y="1608550"/>
              <a:ext cx="800400" cy="3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48" name="Google Shape;648;p35"/>
          <p:cNvSpPr/>
          <p:nvPr/>
        </p:nvSpPr>
        <p:spPr>
          <a:xfrm>
            <a:off x="4578925" y="1895350"/>
            <a:ext cx="1862100" cy="6351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Does Not Love Nicholas Cage</a:t>
            </a:r>
            <a:endParaRPr sz="1300"/>
          </a:p>
        </p:txBody>
      </p:sp>
      <p:grpSp>
        <p:nvGrpSpPr>
          <p:cNvPr id="649" name="Google Shape;649;p35"/>
          <p:cNvGrpSpPr/>
          <p:nvPr/>
        </p:nvGrpSpPr>
        <p:grpSpPr>
          <a:xfrm>
            <a:off x="2463138" y="2334325"/>
            <a:ext cx="1592700" cy="364500"/>
            <a:chOff x="3651525" y="1608550"/>
            <a:chExt cx="1592700" cy="364500"/>
          </a:xfrm>
        </p:grpSpPr>
        <p:cxnSp>
          <p:nvCxnSpPr>
            <p:cNvPr id="650" name="Google Shape;650;p35"/>
            <p:cNvCxnSpPr/>
            <p:nvPr/>
          </p:nvCxnSpPr>
          <p:spPr>
            <a:xfrm flipH="1">
              <a:off x="3651525" y="1608550"/>
              <a:ext cx="792300" cy="36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51" name="Google Shape;651;p35"/>
            <p:cNvCxnSpPr/>
            <p:nvPr/>
          </p:nvCxnSpPr>
          <p:spPr>
            <a:xfrm>
              <a:off x="4443825" y="1608550"/>
              <a:ext cx="800400" cy="3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52" name="Google Shape;652;p35"/>
          <p:cNvSpPr/>
          <p:nvPr/>
        </p:nvSpPr>
        <p:spPr>
          <a:xfrm>
            <a:off x="2291279" y="1895338"/>
            <a:ext cx="1862100" cy="420000"/>
          </a:xfrm>
          <a:prstGeom prst="roundRect">
            <a:avLst>
              <a:gd fmla="val 16667" name="adj"/>
            </a:avLst>
          </a:prstGeom>
          <a:solidFill>
            <a:srgbClr val="D9B8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Age &lt; 12.5</a:t>
            </a:r>
            <a:endParaRPr b="1" sz="1200"/>
          </a:p>
        </p:txBody>
      </p:sp>
      <p:sp>
        <p:nvSpPr>
          <p:cNvPr id="653" name="Google Shape;653;p35"/>
          <p:cNvSpPr txBox="1"/>
          <p:nvPr/>
        </p:nvSpPr>
        <p:spPr>
          <a:xfrm>
            <a:off x="3247613" y="1507075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4" name="Google Shape;654;p35"/>
          <p:cNvSpPr txBox="1"/>
          <p:nvPr/>
        </p:nvSpPr>
        <p:spPr>
          <a:xfrm>
            <a:off x="5113788" y="1507075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5" name="Google Shape;655;p35"/>
          <p:cNvSpPr txBox="1"/>
          <p:nvPr/>
        </p:nvSpPr>
        <p:spPr>
          <a:xfrm>
            <a:off x="2048913" y="2331925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6" name="Google Shape;656;p35"/>
          <p:cNvSpPr txBox="1"/>
          <p:nvPr/>
        </p:nvSpPr>
        <p:spPr>
          <a:xfrm>
            <a:off x="3915088" y="2331925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7" name="Google Shape;657;p35"/>
          <p:cNvSpPr/>
          <p:nvPr/>
        </p:nvSpPr>
        <p:spPr>
          <a:xfrm>
            <a:off x="1447425" y="2717800"/>
            <a:ext cx="1862100" cy="6351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Does Not Love Nicholas Cage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58" name="Google Shape;658;p35"/>
          <p:cNvSpPr/>
          <p:nvPr/>
        </p:nvSpPr>
        <p:spPr>
          <a:xfrm>
            <a:off x="3476575" y="2717800"/>
            <a:ext cx="1862100" cy="635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Loves Nicholas Cage</a:t>
            </a:r>
            <a:endParaRPr sz="1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Using the Model on Out of Sample Data</a:t>
            </a:r>
            <a:endParaRPr b="1"/>
          </a:p>
        </p:txBody>
      </p:sp>
      <p:sp>
        <p:nvSpPr>
          <p:cNvPr id="664" name="Google Shape;664;p36"/>
          <p:cNvSpPr/>
          <p:nvPr/>
        </p:nvSpPr>
        <p:spPr>
          <a:xfrm>
            <a:off x="6247725" y="1059975"/>
            <a:ext cx="1394700" cy="420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Loves Dogs</a:t>
            </a:r>
            <a:endParaRPr b="1"/>
          </a:p>
        </p:txBody>
      </p:sp>
      <p:grpSp>
        <p:nvGrpSpPr>
          <p:cNvPr id="665" name="Google Shape;665;p36"/>
          <p:cNvGrpSpPr/>
          <p:nvPr/>
        </p:nvGrpSpPr>
        <p:grpSpPr>
          <a:xfrm>
            <a:off x="6148713" y="1479975"/>
            <a:ext cx="1592700" cy="364500"/>
            <a:chOff x="3651525" y="1608550"/>
            <a:chExt cx="1592700" cy="364500"/>
          </a:xfrm>
        </p:grpSpPr>
        <p:cxnSp>
          <p:nvCxnSpPr>
            <p:cNvPr id="666" name="Google Shape;666;p36"/>
            <p:cNvCxnSpPr/>
            <p:nvPr/>
          </p:nvCxnSpPr>
          <p:spPr>
            <a:xfrm flipH="1">
              <a:off x="3651525" y="1608550"/>
              <a:ext cx="792300" cy="36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7" name="Google Shape;667;p36"/>
            <p:cNvCxnSpPr/>
            <p:nvPr/>
          </p:nvCxnSpPr>
          <p:spPr>
            <a:xfrm>
              <a:off x="4443825" y="1608550"/>
              <a:ext cx="800400" cy="3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68" name="Google Shape;668;p36"/>
          <p:cNvSpPr/>
          <p:nvPr/>
        </p:nvSpPr>
        <p:spPr>
          <a:xfrm>
            <a:off x="7065800" y="1865850"/>
            <a:ext cx="1862100" cy="6351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Does Not Love Nicholas Cage</a:t>
            </a:r>
            <a:endParaRPr sz="1300"/>
          </a:p>
        </p:txBody>
      </p:sp>
      <p:grpSp>
        <p:nvGrpSpPr>
          <p:cNvPr id="669" name="Google Shape;669;p36"/>
          <p:cNvGrpSpPr/>
          <p:nvPr/>
        </p:nvGrpSpPr>
        <p:grpSpPr>
          <a:xfrm>
            <a:off x="4950013" y="2304825"/>
            <a:ext cx="1592700" cy="364500"/>
            <a:chOff x="3651525" y="1608550"/>
            <a:chExt cx="1592700" cy="364500"/>
          </a:xfrm>
        </p:grpSpPr>
        <p:cxnSp>
          <p:nvCxnSpPr>
            <p:cNvPr id="670" name="Google Shape;670;p36"/>
            <p:cNvCxnSpPr/>
            <p:nvPr/>
          </p:nvCxnSpPr>
          <p:spPr>
            <a:xfrm flipH="1">
              <a:off x="3651525" y="1608550"/>
              <a:ext cx="792300" cy="36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1" name="Google Shape;671;p36"/>
            <p:cNvCxnSpPr/>
            <p:nvPr/>
          </p:nvCxnSpPr>
          <p:spPr>
            <a:xfrm>
              <a:off x="4443825" y="1608550"/>
              <a:ext cx="800400" cy="3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72" name="Google Shape;672;p36"/>
          <p:cNvSpPr/>
          <p:nvPr/>
        </p:nvSpPr>
        <p:spPr>
          <a:xfrm>
            <a:off x="4778154" y="1865838"/>
            <a:ext cx="1862100" cy="420000"/>
          </a:xfrm>
          <a:prstGeom prst="roundRect">
            <a:avLst>
              <a:gd fmla="val 16667" name="adj"/>
            </a:avLst>
          </a:prstGeom>
          <a:solidFill>
            <a:srgbClr val="D9B8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Age &lt; 12.5</a:t>
            </a:r>
            <a:endParaRPr b="1" sz="1200"/>
          </a:p>
        </p:txBody>
      </p:sp>
      <p:sp>
        <p:nvSpPr>
          <p:cNvPr id="673" name="Google Shape;673;p36"/>
          <p:cNvSpPr txBox="1"/>
          <p:nvPr/>
        </p:nvSpPr>
        <p:spPr>
          <a:xfrm>
            <a:off x="5734488" y="1477575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4" name="Google Shape;674;p36"/>
          <p:cNvSpPr txBox="1"/>
          <p:nvPr/>
        </p:nvSpPr>
        <p:spPr>
          <a:xfrm>
            <a:off x="7600663" y="1477575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5" name="Google Shape;675;p36"/>
          <p:cNvSpPr txBox="1"/>
          <p:nvPr/>
        </p:nvSpPr>
        <p:spPr>
          <a:xfrm>
            <a:off x="4535788" y="2302425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6" name="Google Shape;676;p36"/>
          <p:cNvSpPr txBox="1"/>
          <p:nvPr/>
        </p:nvSpPr>
        <p:spPr>
          <a:xfrm>
            <a:off x="6401963" y="2302425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7" name="Google Shape;677;p36"/>
          <p:cNvSpPr/>
          <p:nvPr/>
        </p:nvSpPr>
        <p:spPr>
          <a:xfrm>
            <a:off x="3934300" y="2688300"/>
            <a:ext cx="1862100" cy="6351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Does Not Love Nicholas Cage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78" name="Google Shape;678;p36"/>
          <p:cNvSpPr/>
          <p:nvPr/>
        </p:nvSpPr>
        <p:spPr>
          <a:xfrm>
            <a:off x="5963450" y="2688300"/>
            <a:ext cx="1862100" cy="635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Loves Nicholas Cage</a:t>
            </a:r>
            <a:endParaRPr sz="1300"/>
          </a:p>
        </p:txBody>
      </p:sp>
      <p:graphicFrame>
        <p:nvGraphicFramePr>
          <p:cNvPr id="679" name="Google Shape;679;p36"/>
          <p:cNvGraphicFramePr/>
          <p:nvPr/>
        </p:nvGraphicFramePr>
        <p:xfrm>
          <a:off x="447525" y="11551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{C0D9862B-42F4-4CCC-B994-288599C9E34E}</a:tableStyleId>
              </a:tblPr>
              <a:tblGrid>
                <a:gridCol w="766775"/>
                <a:gridCol w="766775"/>
                <a:gridCol w="766775"/>
                <a:gridCol w="766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Loves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Cats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Loves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Dogs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Age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Loves Nicholas Cage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???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Trimming Trees</a:t>
            </a:r>
            <a:endParaRPr b="1"/>
          </a:p>
        </p:txBody>
      </p:sp>
      <p:sp>
        <p:nvSpPr>
          <p:cNvPr id="685" name="Google Shape;685;p37"/>
          <p:cNvSpPr/>
          <p:nvPr/>
        </p:nvSpPr>
        <p:spPr>
          <a:xfrm>
            <a:off x="3871525" y="1104250"/>
            <a:ext cx="1394700" cy="420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Loves Dogs</a:t>
            </a:r>
            <a:endParaRPr b="1"/>
          </a:p>
        </p:txBody>
      </p:sp>
      <p:grpSp>
        <p:nvGrpSpPr>
          <p:cNvPr id="686" name="Google Shape;686;p37"/>
          <p:cNvGrpSpPr/>
          <p:nvPr/>
        </p:nvGrpSpPr>
        <p:grpSpPr>
          <a:xfrm>
            <a:off x="3772513" y="1524250"/>
            <a:ext cx="1592700" cy="364500"/>
            <a:chOff x="3651525" y="1608550"/>
            <a:chExt cx="1592700" cy="364500"/>
          </a:xfrm>
        </p:grpSpPr>
        <p:cxnSp>
          <p:nvCxnSpPr>
            <p:cNvPr id="687" name="Google Shape;687;p37"/>
            <p:cNvCxnSpPr/>
            <p:nvPr/>
          </p:nvCxnSpPr>
          <p:spPr>
            <a:xfrm flipH="1">
              <a:off x="3651525" y="1608550"/>
              <a:ext cx="792300" cy="36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8" name="Google Shape;688;p37"/>
            <p:cNvCxnSpPr/>
            <p:nvPr/>
          </p:nvCxnSpPr>
          <p:spPr>
            <a:xfrm>
              <a:off x="4443825" y="1608550"/>
              <a:ext cx="800400" cy="3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89" name="Google Shape;689;p37"/>
          <p:cNvSpPr/>
          <p:nvPr/>
        </p:nvSpPr>
        <p:spPr>
          <a:xfrm>
            <a:off x="4689600" y="1910125"/>
            <a:ext cx="1862100" cy="1048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Loves Nicholas Cage</a:t>
            </a:r>
            <a:endParaRPr sz="1300"/>
          </a:p>
        </p:txBody>
      </p:sp>
      <p:sp>
        <p:nvSpPr>
          <p:cNvPr id="690" name="Google Shape;690;p37"/>
          <p:cNvSpPr/>
          <p:nvPr/>
        </p:nvSpPr>
        <p:spPr>
          <a:xfrm>
            <a:off x="2542175" y="1910113"/>
            <a:ext cx="1862100" cy="1048800"/>
          </a:xfrm>
          <a:prstGeom prst="roundRect">
            <a:avLst>
              <a:gd fmla="val 16667" name="adj"/>
            </a:avLst>
          </a:prstGeom>
          <a:solidFill>
            <a:srgbClr val="D9B8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Loves Nicholas Cage</a:t>
            </a:r>
            <a:endParaRPr sz="1300"/>
          </a:p>
        </p:txBody>
      </p:sp>
      <p:grpSp>
        <p:nvGrpSpPr>
          <p:cNvPr id="691" name="Google Shape;691;p37"/>
          <p:cNvGrpSpPr/>
          <p:nvPr/>
        </p:nvGrpSpPr>
        <p:grpSpPr>
          <a:xfrm>
            <a:off x="2714038" y="3416875"/>
            <a:ext cx="1592700" cy="364500"/>
            <a:chOff x="3651525" y="1608550"/>
            <a:chExt cx="1592700" cy="364500"/>
          </a:xfrm>
        </p:grpSpPr>
        <p:cxnSp>
          <p:nvCxnSpPr>
            <p:cNvPr id="692" name="Google Shape;692;p37"/>
            <p:cNvCxnSpPr/>
            <p:nvPr/>
          </p:nvCxnSpPr>
          <p:spPr>
            <a:xfrm flipH="1">
              <a:off x="3651525" y="1608550"/>
              <a:ext cx="792300" cy="36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93" name="Google Shape;693;p37"/>
            <p:cNvCxnSpPr/>
            <p:nvPr/>
          </p:nvCxnSpPr>
          <p:spPr>
            <a:xfrm>
              <a:off x="4443825" y="1608550"/>
              <a:ext cx="800400" cy="3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94" name="Google Shape;694;p37"/>
          <p:cNvSpPr/>
          <p:nvPr/>
        </p:nvSpPr>
        <p:spPr>
          <a:xfrm>
            <a:off x="2542179" y="2977888"/>
            <a:ext cx="1862100" cy="420000"/>
          </a:xfrm>
          <a:prstGeom prst="roundRect">
            <a:avLst>
              <a:gd fmla="val 16667" name="adj"/>
            </a:avLst>
          </a:prstGeom>
          <a:solidFill>
            <a:srgbClr val="D9B8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Age &lt; 12.5</a:t>
            </a:r>
            <a:endParaRPr b="1" sz="1200"/>
          </a:p>
        </p:txBody>
      </p:sp>
      <p:sp>
        <p:nvSpPr>
          <p:cNvPr id="695" name="Google Shape;695;p37"/>
          <p:cNvSpPr txBox="1"/>
          <p:nvPr/>
        </p:nvSpPr>
        <p:spPr>
          <a:xfrm>
            <a:off x="3358288" y="1521850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6" name="Google Shape;696;p37"/>
          <p:cNvSpPr txBox="1"/>
          <p:nvPr/>
        </p:nvSpPr>
        <p:spPr>
          <a:xfrm>
            <a:off x="5224463" y="1521850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7" name="Google Shape;697;p37"/>
          <p:cNvSpPr/>
          <p:nvPr/>
        </p:nvSpPr>
        <p:spPr>
          <a:xfrm>
            <a:off x="4735463" y="2348125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698" name="Google Shape;698;p37"/>
          <p:cNvSpPr/>
          <p:nvPr/>
        </p:nvSpPr>
        <p:spPr>
          <a:xfrm>
            <a:off x="5651738" y="2348125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699" name="Google Shape;699;p37"/>
          <p:cNvSpPr/>
          <p:nvPr/>
        </p:nvSpPr>
        <p:spPr>
          <a:xfrm>
            <a:off x="2588025" y="2349325"/>
            <a:ext cx="854100" cy="537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700" name="Google Shape;700;p37"/>
          <p:cNvSpPr/>
          <p:nvPr/>
        </p:nvSpPr>
        <p:spPr>
          <a:xfrm>
            <a:off x="3504300" y="2349325"/>
            <a:ext cx="854100" cy="537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701" name="Google Shape;701;p37"/>
          <p:cNvSpPr txBox="1"/>
          <p:nvPr/>
        </p:nvSpPr>
        <p:spPr>
          <a:xfrm>
            <a:off x="2299813" y="3414475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2" name="Google Shape;702;p37"/>
          <p:cNvSpPr txBox="1"/>
          <p:nvPr/>
        </p:nvSpPr>
        <p:spPr>
          <a:xfrm>
            <a:off x="4165988" y="3414475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3" name="Google Shape;703;p37"/>
          <p:cNvSpPr/>
          <p:nvPr/>
        </p:nvSpPr>
        <p:spPr>
          <a:xfrm>
            <a:off x="1698325" y="3800350"/>
            <a:ext cx="1862100" cy="1048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Loves Nicholas Cage</a:t>
            </a:r>
            <a:endParaRPr sz="1300"/>
          </a:p>
        </p:txBody>
      </p:sp>
      <p:sp>
        <p:nvSpPr>
          <p:cNvPr id="704" name="Google Shape;704;p37"/>
          <p:cNvSpPr/>
          <p:nvPr/>
        </p:nvSpPr>
        <p:spPr>
          <a:xfrm>
            <a:off x="1744188" y="4238350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705" name="Google Shape;705;p37"/>
          <p:cNvSpPr/>
          <p:nvPr/>
        </p:nvSpPr>
        <p:spPr>
          <a:xfrm>
            <a:off x="2660463" y="4238350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706" name="Google Shape;706;p37"/>
          <p:cNvSpPr/>
          <p:nvPr/>
        </p:nvSpPr>
        <p:spPr>
          <a:xfrm>
            <a:off x="3727475" y="3800350"/>
            <a:ext cx="1862100" cy="1048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Loves Nicholas Cage</a:t>
            </a:r>
            <a:endParaRPr sz="1300"/>
          </a:p>
        </p:txBody>
      </p:sp>
      <p:sp>
        <p:nvSpPr>
          <p:cNvPr id="707" name="Google Shape;707;p37"/>
          <p:cNvSpPr/>
          <p:nvPr/>
        </p:nvSpPr>
        <p:spPr>
          <a:xfrm>
            <a:off x="3773338" y="4238350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708" name="Google Shape;708;p37"/>
          <p:cNvSpPr/>
          <p:nvPr/>
        </p:nvSpPr>
        <p:spPr>
          <a:xfrm>
            <a:off x="4689613" y="4238350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709" name="Google Shape;709;p37"/>
          <p:cNvSpPr/>
          <p:nvPr/>
        </p:nvSpPr>
        <p:spPr>
          <a:xfrm>
            <a:off x="1630875" y="3667600"/>
            <a:ext cx="2007300" cy="1372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Trimming Trees</a:t>
            </a:r>
            <a:endParaRPr b="1"/>
          </a:p>
        </p:txBody>
      </p:sp>
      <p:sp>
        <p:nvSpPr>
          <p:cNvPr id="715" name="Google Shape;715;p38"/>
          <p:cNvSpPr/>
          <p:nvPr/>
        </p:nvSpPr>
        <p:spPr>
          <a:xfrm>
            <a:off x="3871525" y="1104250"/>
            <a:ext cx="1394700" cy="420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Loves Dogs</a:t>
            </a:r>
            <a:endParaRPr b="1"/>
          </a:p>
        </p:txBody>
      </p:sp>
      <p:grpSp>
        <p:nvGrpSpPr>
          <p:cNvPr id="716" name="Google Shape;716;p38"/>
          <p:cNvGrpSpPr/>
          <p:nvPr/>
        </p:nvGrpSpPr>
        <p:grpSpPr>
          <a:xfrm>
            <a:off x="3772513" y="1524250"/>
            <a:ext cx="1592700" cy="364500"/>
            <a:chOff x="3651525" y="1608550"/>
            <a:chExt cx="1592700" cy="364500"/>
          </a:xfrm>
        </p:grpSpPr>
        <p:cxnSp>
          <p:nvCxnSpPr>
            <p:cNvPr id="717" name="Google Shape;717;p38"/>
            <p:cNvCxnSpPr/>
            <p:nvPr/>
          </p:nvCxnSpPr>
          <p:spPr>
            <a:xfrm flipH="1">
              <a:off x="3651525" y="1608550"/>
              <a:ext cx="792300" cy="36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8" name="Google Shape;718;p38"/>
            <p:cNvCxnSpPr/>
            <p:nvPr/>
          </p:nvCxnSpPr>
          <p:spPr>
            <a:xfrm>
              <a:off x="4443825" y="1608550"/>
              <a:ext cx="800400" cy="3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19" name="Google Shape;719;p38"/>
          <p:cNvSpPr/>
          <p:nvPr/>
        </p:nvSpPr>
        <p:spPr>
          <a:xfrm>
            <a:off x="4689600" y="1910125"/>
            <a:ext cx="1862100" cy="1048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Loves Nicholas Cage</a:t>
            </a:r>
            <a:endParaRPr sz="1300"/>
          </a:p>
        </p:txBody>
      </p:sp>
      <p:sp>
        <p:nvSpPr>
          <p:cNvPr id="720" name="Google Shape;720;p38"/>
          <p:cNvSpPr/>
          <p:nvPr/>
        </p:nvSpPr>
        <p:spPr>
          <a:xfrm>
            <a:off x="2542175" y="1910113"/>
            <a:ext cx="1862100" cy="1048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Loves Nicholas Cage</a:t>
            </a:r>
            <a:endParaRPr sz="1300"/>
          </a:p>
        </p:txBody>
      </p:sp>
      <p:sp>
        <p:nvSpPr>
          <p:cNvPr id="721" name="Google Shape;721;p38"/>
          <p:cNvSpPr txBox="1"/>
          <p:nvPr/>
        </p:nvSpPr>
        <p:spPr>
          <a:xfrm>
            <a:off x="3358288" y="1521850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2" name="Google Shape;722;p38"/>
          <p:cNvSpPr txBox="1"/>
          <p:nvPr/>
        </p:nvSpPr>
        <p:spPr>
          <a:xfrm>
            <a:off x="5224463" y="1521850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3" name="Google Shape;723;p38"/>
          <p:cNvSpPr/>
          <p:nvPr/>
        </p:nvSpPr>
        <p:spPr>
          <a:xfrm>
            <a:off x="4735463" y="2348125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724" name="Google Shape;724;p38"/>
          <p:cNvSpPr/>
          <p:nvPr/>
        </p:nvSpPr>
        <p:spPr>
          <a:xfrm>
            <a:off x="5651738" y="2348125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725" name="Google Shape;725;p38"/>
          <p:cNvSpPr/>
          <p:nvPr/>
        </p:nvSpPr>
        <p:spPr>
          <a:xfrm>
            <a:off x="2588025" y="2349325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726" name="Google Shape;726;p38"/>
          <p:cNvSpPr/>
          <p:nvPr/>
        </p:nvSpPr>
        <p:spPr>
          <a:xfrm>
            <a:off x="3504300" y="2349325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Constructing A Tree</a:t>
            </a:r>
            <a:endParaRPr b="1"/>
          </a:p>
        </p:txBody>
      </p:sp>
      <p:graphicFrame>
        <p:nvGraphicFramePr>
          <p:cNvPr id="121" name="Google Shape;121;p15"/>
          <p:cNvGraphicFramePr/>
          <p:nvPr/>
        </p:nvGraphicFramePr>
        <p:xfrm>
          <a:off x="477050" y="1169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{C0D9862B-42F4-4CCC-B994-288599C9E34E}</a:tableStyleId>
              </a:tblPr>
              <a:tblGrid>
                <a:gridCol w="766775"/>
                <a:gridCol w="766775"/>
                <a:gridCol w="766775"/>
                <a:gridCol w="766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Loves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Cats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Loves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Dogs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Age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Loves Nicholas Cage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2" name="Google Shape;122;p15"/>
          <p:cNvSpPr/>
          <p:nvPr/>
        </p:nvSpPr>
        <p:spPr>
          <a:xfrm>
            <a:off x="5952550" y="1104250"/>
            <a:ext cx="1394700" cy="420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???</a:t>
            </a:r>
            <a:endParaRPr b="1"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5853538" y="1524250"/>
            <a:ext cx="1592700" cy="364500"/>
            <a:chOff x="3651525" y="1608550"/>
            <a:chExt cx="1592700" cy="364500"/>
          </a:xfrm>
        </p:grpSpPr>
        <p:cxnSp>
          <p:nvCxnSpPr>
            <p:cNvPr id="124" name="Google Shape;124;p15"/>
            <p:cNvCxnSpPr/>
            <p:nvPr/>
          </p:nvCxnSpPr>
          <p:spPr>
            <a:xfrm flipH="1">
              <a:off x="3651525" y="1608550"/>
              <a:ext cx="792300" cy="36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5" name="Google Shape;125;p15"/>
            <p:cNvCxnSpPr/>
            <p:nvPr/>
          </p:nvCxnSpPr>
          <p:spPr>
            <a:xfrm>
              <a:off x="4443825" y="1608550"/>
              <a:ext cx="800400" cy="3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26" name="Google Shape;126;p15"/>
          <p:cNvSpPr/>
          <p:nvPr/>
        </p:nvSpPr>
        <p:spPr>
          <a:xfrm>
            <a:off x="6839813" y="1888750"/>
            <a:ext cx="1394700" cy="420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5061225" y="1888750"/>
            <a:ext cx="1394700" cy="420000"/>
          </a:xfrm>
          <a:prstGeom prst="roundRect">
            <a:avLst>
              <a:gd fmla="val 16667" name="adj"/>
            </a:avLst>
          </a:prstGeom>
          <a:solidFill>
            <a:srgbClr val="D9B8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15"/>
          <p:cNvGrpSpPr/>
          <p:nvPr/>
        </p:nvGrpSpPr>
        <p:grpSpPr>
          <a:xfrm>
            <a:off x="4962213" y="2308750"/>
            <a:ext cx="1592700" cy="364500"/>
            <a:chOff x="3651525" y="1608550"/>
            <a:chExt cx="1592700" cy="364500"/>
          </a:xfrm>
        </p:grpSpPr>
        <p:cxnSp>
          <p:nvCxnSpPr>
            <p:cNvPr id="129" name="Google Shape;129;p15"/>
            <p:cNvCxnSpPr/>
            <p:nvPr/>
          </p:nvCxnSpPr>
          <p:spPr>
            <a:xfrm flipH="1">
              <a:off x="3651525" y="1608550"/>
              <a:ext cx="792300" cy="36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0" name="Google Shape;130;p15"/>
            <p:cNvCxnSpPr/>
            <p:nvPr/>
          </p:nvCxnSpPr>
          <p:spPr>
            <a:xfrm>
              <a:off x="4443825" y="1608550"/>
              <a:ext cx="800400" cy="3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31" name="Google Shape;131;p15"/>
          <p:cNvSpPr/>
          <p:nvPr/>
        </p:nvSpPr>
        <p:spPr>
          <a:xfrm>
            <a:off x="5952538" y="2673250"/>
            <a:ext cx="1394700" cy="420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4291088" y="2689513"/>
            <a:ext cx="1394700" cy="420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474675" y="1155325"/>
            <a:ext cx="769200" cy="3459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243875" y="1153600"/>
            <a:ext cx="769200" cy="3459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2013075" y="1153600"/>
            <a:ext cx="769200" cy="3459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Constructing A Tree</a:t>
            </a:r>
            <a:endParaRPr b="1"/>
          </a:p>
        </p:txBody>
      </p:sp>
      <p:graphicFrame>
        <p:nvGraphicFramePr>
          <p:cNvPr id="141" name="Google Shape;141;p16"/>
          <p:cNvGraphicFramePr/>
          <p:nvPr/>
        </p:nvGraphicFramePr>
        <p:xfrm>
          <a:off x="477050" y="1169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{C0D9862B-42F4-4CCC-B994-288599C9E34E}</a:tableStyleId>
              </a:tblPr>
              <a:tblGrid>
                <a:gridCol w="766775"/>
                <a:gridCol w="766775"/>
                <a:gridCol w="766775"/>
                <a:gridCol w="766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Loves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Cats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Loves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Dogs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Age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Loves Nicholas Cage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2" name="Google Shape;142;p16"/>
          <p:cNvSpPr/>
          <p:nvPr/>
        </p:nvSpPr>
        <p:spPr>
          <a:xfrm>
            <a:off x="474675" y="1155325"/>
            <a:ext cx="769200" cy="3459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2767950" y="1153600"/>
            <a:ext cx="769200" cy="3459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16"/>
          <p:cNvGrpSpPr/>
          <p:nvPr/>
        </p:nvGrpSpPr>
        <p:grpSpPr>
          <a:xfrm>
            <a:off x="4105425" y="1283375"/>
            <a:ext cx="4107275" cy="1833300"/>
            <a:chOff x="4105425" y="1283375"/>
            <a:chExt cx="4107275" cy="1833300"/>
          </a:xfrm>
        </p:grpSpPr>
        <p:sp>
          <p:nvSpPr>
            <p:cNvPr id="145" name="Google Shape;145;p16"/>
            <p:cNvSpPr/>
            <p:nvPr/>
          </p:nvSpPr>
          <p:spPr>
            <a:xfrm>
              <a:off x="5463325" y="1283375"/>
              <a:ext cx="1394700" cy="4200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Loves Cats</a:t>
              </a:r>
              <a:endParaRPr b="1"/>
            </a:p>
          </p:txBody>
        </p:sp>
        <p:grpSp>
          <p:nvGrpSpPr>
            <p:cNvPr id="146" name="Google Shape;146;p16"/>
            <p:cNvGrpSpPr/>
            <p:nvPr/>
          </p:nvGrpSpPr>
          <p:grpSpPr>
            <a:xfrm>
              <a:off x="5364313" y="1703375"/>
              <a:ext cx="1592700" cy="364500"/>
              <a:chOff x="3651525" y="1608550"/>
              <a:chExt cx="1592700" cy="364500"/>
            </a:xfrm>
          </p:grpSpPr>
          <p:cxnSp>
            <p:nvCxnSpPr>
              <p:cNvPr id="147" name="Google Shape;147;p16"/>
              <p:cNvCxnSpPr/>
              <p:nvPr/>
            </p:nvCxnSpPr>
            <p:spPr>
              <a:xfrm flipH="1">
                <a:off x="3651525" y="1608550"/>
                <a:ext cx="792300" cy="36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8" name="Google Shape;148;p16"/>
              <p:cNvCxnSpPr/>
              <p:nvPr/>
            </p:nvCxnSpPr>
            <p:spPr>
              <a:xfrm>
                <a:off x="4443825" y="1608550"/>
                <a:ext cx="800400" cy="34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49" name="Google Shape;149;p16"/>
            <p:cNvSpPr/>
            <p:nvPr/>
          </p:nvSpPr>
          <p:spPr>
            <a:xfrm>
              <a:off x="6350600" y="2067875"/>
              <a:ext cx="1862100" cy="10488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Loves Nicholas Cage</a:t>
              </a:r>
              <a:endParaRPr sz="130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4105425" y="2067875"/>
              <a:ext cx="1862100" cy="10488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Loves Nicholas Cage</a:t>
              </a:r>
              <a:endParaRPr sz="1300"/>
            </a:p>
          </p:txBody>
        </p:sp>
        <p:sp>
          <p:nvSpPr>
            <p:cNvPr id="151" name="Google Shape;151;p16"/>
            <p:cNvSpPr txBox="1"/>
            <p:nvPr/>
          </p:nvSpPr>
          <p:spPr>
            <a:xfrm>
              <a:off x="4991850" y="1700975"/>
              <a:ext cx="55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Proxima Nova"/>
                  <a:ea typeface="Proxima Nova"/>
                  <a:cs typeface="Proxima Nova"/>
                  <a:sym typeface="Proxima Nova"/>
                </a:rPr>
                <a:t>True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52" name="Google Shape;152;p16"/>
            <p:cNvSpPr txBox="1"/>
            <p:nvPr/>
          </p:nvSpPr>
          <p:spPr>
            <a:xfrm>
              <a:off x="6858025" y="1700975"/>
              <a:ext cx="55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Proxima Nova"/>
                  <a:ea typeface="Proxima Nova"/>
                  <a:cs typeface="Proxima Nova"/>
                  <a:sym typeface="Proxima Nova"/>
                </a:rPr>
                <a:t>False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4144950" y="2507000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Yes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5061225" y="2507000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</a:t>
              </a:r>
              <a:endParaRPr sz="1200"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6396463" y="2507000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Yes</a:t>
              </a:r>
              <a:endParaRPr sz="1200"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7312738" y="2507000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</a:t>
              </a:r>
              <a:endParaRPr sz="1200"/>
            </a:p>
          </p:txBody>
        </p:sp>
      </p:grpSp>
      <p:sp>
        <p:nvSpPr>
          <p:cNvPr id="157" name="Google Shape;157;p16"/>
          <p:cNvSpPr/>
          <p:nvPr/>
        </p:nvSpPr>
        <p:spPr>
          <a:xfrm>
            <a:off x="464900" y="1859625"/>
            <a:ext cx="3067200" cy="420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Constructing A Tree</a:t>
            </a:r>
            <a:endParaRPr b="1"/>
          </a:p>
        </p:txBody>
      </p:sp>
      <p:graphicFrame>
        <p:nvGraphicFramePr>
          <p:cNvPr id="163" name="Google Shape;163;p17"/>
          <p:cNvGraphicFramePr/>
          <p:nvPr/>
        </p:nvGraphicFramePr>
        <p:xfrm>
          <a:off x="477050" y="1169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{C0D9862B-42F4-4CCC-B994-288599C9E34E}</a:tableStyleId>
              </a:tblPr>
              <a:tblGrid>
                <a:gridCol w="766775"/>
                <a:gridCol w="766775"/>
                <a:gridCol w="766775"/>
                <a:gridCol w="766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Loves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Cats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Loves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Dogs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Age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Loves Nicholas Cage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4" name="Google Shape;164;p17"/>
          <p:cNvSpPr/>
          <p:nvPr/>
        </p:nvSpPr>
        <p:spPr>
          <a:xfrm>
            <a:off x="5463325" y="1283375"/>
            <a:ext cx="1394700" cy="420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Loves Cats</a:t>
            </a:r>
            <a:endParaRPr b="1"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5364313" y="1703375"/>
            <a:ext cx="1592700" cy="364500"/>
            <a:chOff x="3651525" y="1608550"/>
            <a:chExt cx="1592700" cy="364500"/>
          </a:xfrm>
        </p:grpSpPr>
        <p:cxnSp>
          <p:nvCxnSpPr>
            <p:cNvPr id="166" name="Google Shape;166;p17"/>
            <p:cNvCxnSpPr/>
            <p:nvPr/>
          </p:nvCxnSpPr>
          <p:spPr>
            <a:xfrm flipH="1">
              <a:off x="3651525" y="1608550"/>
              <a:ext cx="792300" cy="36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7" name="Google Shape;167;p17"/>
            <p:cNvCxnSpPr/>
            <p:nvPr/>
          </p:nvCxnSpPr>
          <p:spPr>
            <a:xfrm>
              <a:off x="4443825" y="1608550"/>
              <a:ext cx="800400" cy="3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68" name="Google Shape;168;p17"/>
          <p:cNvSpPr/>
          <p:nvPr/>
        </p:nvSpPr>
        <p:spPr>
          <a:xfrm>
            <a:off x="6350600" y="2067875"/>
            <a:ext cx="1862100" cy="1048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Loves Nicholas Cage</a:t>
            </a:r>
            <a:endParaRPr sz="1300"/>
          </a:p>
        </p:txBody>
      </p:sp>
      <p:sp>
        <p:nvSpPr>
          <p:cNvPr id="169" name="Google Shape;169;p17"/>
          <p:cNvSpPr/>
          <p:nvPr/>
        </p:nvSpPr>
        <p:spPr>
          <a:xfrm>
            <a:off x="4105425" y="2067875"/>
            <a:ext cx="1862100" cy="1048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Loves Nicholas Cage</a:t>
            </a:r>
            <a:endParaRPr sz="1300"/>
          </a:p>
        </p:txBody>
      </p:sp>
      <p:sp>
        <p:nvSpPr>
          <p:cNvPr id="170" name="Google Shape;170;p17"/>
          <p:cNvSpPr txBox="1"/>
          <p:nvPr/>
        </p:nvSpPr>
        <p:spPr>
          <a:xfrm>
            <a:off x="4991850" y="1700975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6858025" y="1700975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4144950" y="2507000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3" name="Google Shape;173;p17"/>
          <p:cNvSpPr/>
          <p:nvPr/>
        </p:nvSpPr>
        <p:spPr>
          <a:xfrm>
            <a:off x="5061225" y="2507000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174" name="Google Shape;174;p17"/>
          <p:cNvSpPr/>
          <p:nvPr/>
        </p:nvSpPr>
        <p:spPr>
          <a:xfrm>
            <a:off x="6396463" y="2507000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Yes</a:t>
            </a:r>
            <a:endParaRPr sz="1200"/>
          </a:p>
        </p:txBody>
      </p:sp>
      <p:sp>
        <p:nvSpPr>
          <p:cNvPr id="175" name="Google Shape;175;p17"/>
          <p:cNvSpPr/>
          <p:nvPr/>
        </p:nvSpPr>
        <p:spPr>
          <a:xfrm>
            <a:off x="7312738" y="2507000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</a:t>
            </a:r>
            <a:endParaRPr sz="1200"/>
          </a:p>
        </p:txBody>
      </p:sp>
      <p:sp>
        <p:nvSpPr>
          <p:cNvPr id="176" name="Google Shape;176;p17"/>
          <p:cNvSpPr/>
          <p:nvPr/>
        </p:nvSpPr>
        <p:spPr>
          <a:xfrm>
            <a:off x="464900" y="1859625"/>
            <a:ext cx="3067200" cy="420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Constructing A Tree</a:t>
            </a:r>
            <a:endParaRPr b="1"/>
          </a:p>
        </p:txBody>
      </p:sp>
      <p:graphicFrame>
        <p:nvGraphicFramePr>
          <p:cNvPr id="182" name="Google Shape;182;p18"/>
          <p:cNvGraphicFramePr/>
          <p:nvPr/>
        </p:nvGraphicFramePr>
        <p:xfrm>
          <a:off x="477050" y="1169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{C0D9862B-42F4-4CCC-B994-288599C9E34E}</a:tableStyleId>
              </a:tblPr>
              <a:tblGrid>
                <a:gridCol w="766775"/>
                <a:gridCol w="766775"/>
                <a:gridCol w="766775"/>
                <a:gridCol w="766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Loves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Cats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Loves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Dogs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Age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Loves Nicholas Cage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3" name="Google Shape;183;p18"/>
          <p:cNvSpPr/>
          <p:nvPr/>
        </p:nvSpPr>
        <p:spPr>
          <a:xfrm>
            <a:off x="5463325" y="1283375"/>
            <a:ext cx="1394700" cy="420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Loves Cats</a:t>
            </a:r>
            <a:endParaRPr b="1"/>
          </a:p>
        </p:txBody>
      </p:sp>
      <p:grpSp>
        <p:nvGrpSpPr>
          <p:cNvPr id="184" name="Google Shape;184;p18"/>
          <p:cNvGrpSpPr/>
          <p:nvPr/>
        </p:nvGrpSpPr>
        <p:grpSpPr>
          <a:xfrm>
            <a:off x="5364313" y="1703375"/>
            <a:ext cx="1592700" cy="364500"/>
            <a:chOff x="3651525" y="1608550"/>
            <a:chExt cx="1592700" cy="364500"/>
          </a:xfrm>
        </p:grpSpPr>
        <p:cxnSp>
          <p:nvCxnSpPr>
            <p:cNvPr id="185" name="Google Shape;185;p18"/>
            <p:cNvCxnSpPr/>
            <p:nvPr/>
          </p:nvCxnSpPr>
          <p:spPr>
            <a:xfrm flipH="1">
              <a:off x="3651525" y="1608550"/>
              <a:ext cx="792300" cy="36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6" name="Google Shape;186;p18"/>
            <p:cNvCxnSpPr/>
            <p:nvPr/>
          </p:nvCxnSpPr>
          <p:spPr>
            <a:xfrm>
              <a:off x="4443825" y="1608550"/>
              <a:ext cx="800400" cy="3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87" name="Google Shape;187;p18"/>
          <p:cNvSpPr/>
          <p:nvPr/>
        </p:nvSpPr>
        <p:spPr>
          <a:xfrm>
            <a:off x="6350600" y="2067875"/>
            <a:ext cx="1862100" cy="1048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Loves Nicholas Cage</a:t>
            </a:r>
            <a:endParaRPr sz="1300"/>
          </a:p>
        </p:txBody>
      </p:sp>
      <p:sp>
        <p:nvSpPr>
          <p:cNvPr id="188" name="Google Shape;188;p18"/>
          <p:cNvSpPr/>
          <p:nvPr/>
        </p:nvSpPr>
        <p:spPr>
          <a:xfrm>
            <a:off x="4105425" y="2067875"/>
            <a:ext cx="1862100" cy="1048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Loves Nicholas Cage</a:t>
            </a:r>
            <a:endParaRPr sz="1300"/>
          </a:p>
        </p:txBody>
      </p:sp>
      <p:sp>
        <p:nvSpPr>
          <p:cNvPr id="189" name="Google Shape;189;p18"/>
          <p:cNvSpPr txBox="1"/>
          <p:nvPr/>
        </p:nvSpPr>
        <p:spPr>
          <a:xfrm>
            <a:off x="4991850" y="1700975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6858025" y="1700975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4144950" y="2507000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2" name="Google Shape;192;p18"/>
          <p:cNvSpPr/>
          <p:nvPr/>
        </p:nvSpPr>
        <p:spPr>
          <a:xfrm>
            <a:off x="5061225" y="2507000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193" name="Google Shape;193;p18"/>
          <p:cNvSpPr/>
          <p:nvPr/>
        </p:nvSpPr>
        <p:spPr>
          <a:xfrm>
            <a:off x="6396463" y="2507000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Yes</a:t>
            </a:r>
            <a:endParaRPr sz="1200"/>
          </a:p>
        </p:txBody>
      </p:sp>
      <p:sp>
        <p:nvSpPr>
          <p:cNvPr id="194" name="Google Shape;194;p18"/>
          <p:cNvSpPr/>
          <p:nvPr/>
        </p:nvSpPr>
        <p:spPr>
          <a:xfrm>
            <a:off x="7312738" y="2507000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</a:t>
            </a:r>
            <a:endParaRPr sz="1200"/>
          </a:p>
        </p:txBody>
      </p:sp>
      <p:sp>
        <p:nvSpPr>
          <p:cNvPr id="195" name="Google Shape;195;p18"/>
          <p:cNvSpPr/>
          <p:nvPr/>
        </p:nvSpPr>
        <p:spPr>
          <a:xfrm>
            <a:off x="477000" y="2251900"/>
            <a:ext cx="3067200" cy="420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Constructing A Tree</a:t>
            </a:r>
            <a:endParaRPr b="1"/>
          </a:p>
        </p:txBody>
      </p:sp>
      <p:graphicFrame>
        <p:nvGraphicFramePr>
          <p:cNvPr id="201" name="Google Shape;201;p19"/>
          <p:cNvGraphicFramePr/>
          <p:nvPr/>
        </p:nvGraphicFramePr>
        <p:xfrm>
          <a:off x="477050" y="1169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{C0D9862B-42F4-4CCC-B994-288599C9E34E}</a:tableStyleId>
              </a:tblPr>
              <a:tblGrid>
                <a:gridCol w="766775"/>
                <a:gridCol w="766775"/>
                <a:gridCol w="766775"/>
                <a:gridCol w="766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Loves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Cats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Loves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Dogs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Age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Loves Nicholas Cage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2" name="Google Shape;202;p19"/>
          <p:cNvSpPr/>
          <p:nvPr/>
        </p:nvSpPr>
        <p:spPr>
          <a:xfrm>
            <a:off x="5463325" y="1283375"/>
            <a:ext cx="1394700" cy="420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Loves Cats</a:t>
            </a:r>
            <a:endParaRPr b="1"/>
          </a:p>
        </p:txBody>
      </p:sp>
      <p:grpSp>
        <p:nvGrpSpPr>
          <p:cNvPr id="203" name="Google Shape;203;p19"/>
          <p:cNvGrpSpPr/>
          <p:nvPr/>
        </p:nvGrpSpPr>
        <p:grpSpPr>
          <a:xfrm>
            <a:off x="5364313" y="1703375"/>
            <a:ext cx="1592700" cy="364500"/>
            <a:chOff x="3651525" y="1608550"/>
            <a:chExt cx="1592700" cy="364500"/>
          </a:xfrm>
        </p:grpSpPr>
        <p:cxnSp>
          <p:nvCxnSpPr>
            <p:cNvPr id="204" name="Google Shape;204;p19"/>
            <p:cNvCxnSpPr/>
            <p:nvPr/>
          </p:nvCxnSpPr>
          <p:spPr>
            <a:xfrm flipH="1">
              <a:off x="3651525" y="1608550"/>
              <a:ext cx="792300" cy="36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5" name="Google Shape;205;p19"/>
            <p:cNvCxnSpPr/>
            <p:nvPr/>
          </p:nvCxnSpPr>
          <p:spPr>
            <a:xfrm>
              <a:off x="4443825" y="1608550"/>
              <a:ext cx="800400" cy="3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06" name="Google Shape;206;p19"/>
          <p:cNvSpPr/>
          <p:nvPr/>
        </p:nvSpPr>
        <p:spPr>
          <a:xfrm>
            <a:off x="6350600" y="2067875"/>
            <a:ext cx="1862100" cy="1048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Loves Nicholas Cage</a:t>
            </a:r>
            <a:endParaRPr sz="1300"/>
          </a:p>
        </p:txBody>
      </p:sp>
      <p:sp>
        <p:nvSpPr>
          <p:cNvPr id="207" name="Google Shape;207;p19"/>
          <p:cNvSpPr/>
          <p:nvPr/>
        </p:nvSpPr>
        <p:spPr>
          <a:xfrm>
            <a:off x="4105425" y="2067875"/>
            <a:ext cx="1862100" cy="1048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Loves Nicholas Cage</a:t>
            </a:r>
            <a:endParaRPr sz="1300"/>
          </a:p>
        </p:txBody>
      </p:sp>
      <p:sp>
        <p:nvSpPr>
          <p:cNvPr id="208" name="Google Shape;208;p19"/>
          <p:cNvSpPr txBox="1"/>
          <p:nvPr/>
        </p:nvSpPr>
        <p:spPr>
          <a:xfrm>
            <a:off x="4991850" y="1700975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19"/>
          <p:cNvSpPr txBox="1"/>
          <p:nvPr/>
        </p:nvSpPr>
        <p:spPr>
          <a:xfrm>
            <a:off x="6858025" y="1700975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4144950" y="2507000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1" name="Google Shape;211;p19"/>
          <p:cNvSpPr/>
          <p:nvPr/>
        </p:nvSpPr>
        <p:spPr>
          <a:xfrm>
            <a:off x="5061225" y="2507000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212" name="Google Shape;212;p19"/>
          <p:cNvSpPr/>
          <p:nvPr/>
        </p:nvSpPr>
        <p:spPr>
          <a:xfrm>
            <a:off x="6396463" y="2507000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213" name="Google Shape;213;p19"/>
          <p:cNvSpPr/>
          <p:nvPr/>
        </p:nvSpPr>
        <p:spPr>
          <a:xfrm>
            <a:off x="7312738" y="2507000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</a:t>
            </a:r>
            <a:endParaRPr sz="1200"/>
          </a:p>
        </p:txBody>
      </p:sp>
      <p:sp>
        <p:nvSpPr>
          <p:cNvPr id="214" name="Google Shape;214;p19"/>
          <p:cNvSpPr/>
          <p:nvPr/>
        </p:nvSpPr>
        <p:spPr>
          <a:xfrm>
            <a:off x="477000" y="2648100"/>
            <a:ext cx="3067200" cy="420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Constructing A Tree</a:t>
            </a:r>
            <a:endParaRPr b="1"/>
          </a:p>
        </p:txBody>
      </p:sp>
      <p:graphicFrame>
        <p:nvGraphicFramePr>
          <p:cNvPr id="220" name="Google Shape;220;p20"/>
          <p:cNvGraphicFramePr/>
          <p:nvPr/>
        </p:nvGraphicFramePr>
        <p:xfrm>
          <a:off x="477050" y="1169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{C0D9862B-42F4-4CCC-B994-288599C9E34E}</a:tableStyleId>
              </a:tblPr>
              <a:tblGrid>
                <a:gridCol w="766775"/>
                <a:gridCol w="766775"/>
                <a:gridCol w="766775"/>
                <a:gridCol w="766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Loves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Cats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Loves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Dogs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Age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Loves Nicholas Cage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1" name="Google Shape;221;p20"/>
          <p:cNvSpPr/>
          <p:nvPr/>
        </p:nvSpPr>
        <p:spPr>
          <a:xfrm>
            <a:off x="5463325" y="1283375"/>
            <a:ext cx="1394700" cy="4200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Loves Cats</a:t>
            </a:r>
            <a:endParaRPr b="1"/>
          </a:p>
        </p:txBody>
      </p:sp>
      <p:grpSp>
        <p:nvGrpSpPr>
          <p:cNvPr id="222" name="Google Shape;222;p20"/>
          <p:cNvGrpSpPr/>
          <p:nvPr/>
        </p:nvGrpSpPr>
        <p:grpSpPr>
          <a:xfrm>
            <a:off x="5364313" y="1703375"/>
            <a:ext cx="1592700" cy="364500"/>
            <a:chOff x="3651525" y="1608550"/>
            <a:chExt cx="1592700" cy="364500"/>
          </a:xfrm>
        </p:grpSpPr>
        <p:cxnSp>
          <p:nvCxnSpPr>
            <p:cNvPr id="223" name="Google Shape;223;p20"/>
            <p:cNvCxnSpPr/>
            <p:nvPr/>
          </p:nvCxnSpPr>
          <p:spPr>
            <a:xfrm flipH="1">
              <a:off x="3651525" y="1608550"/>
              <a:ext cx="792300" cy="36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4" name="Google Shape;224;p20"/>
            <p:cNvCxnSpPr/>
            <p:nvPr/>
          </p:nvCxnSpPr>
          <p:spPr>
            <a:xfrm>
              <a:off x="4443825" y="1608550"/>
              <a:ext cx="800400" cy="3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25" name="Google Shape;225;p20"/>
          <p:cNvSpPr/>
          <p:nvPr/>
        </p:nvSpPr>
        <p:spPr>
          <a:xfrm>
            <a:off x="6350600" y="2067875"/>
            <a:ext cx="1862100" cy="1048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Loves Nicholas Cage</a:t>
            </a:r>
            <a:endParaRPr sz="1300"/>
          </a:p>
        </p:txBody>
      </p:sp>
      <p:sp>
        <p:nvSpPr>
          <p:cNvPr id="226" name="Google Shape;226;p20"/>
          <p:cNvSpPr/>
          <p:nvPr/>
        </p:nvSpPr>
        <p:spPr>
          <a:xfrm>
            <a:off x="4105425" y="2067875"/>
            <a:ext cx="1862100" cy="10488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Loves Nicholas Cage</a:t>
            </a:r>
            <a:endParaRPr sz="1300"/>
          </a:p>
        </p:txBody>
      </p:sp>
      <p:sp>
        <p:nvSpPr>
          <p:cNvPr id="227" name="Google Shape;227;p20"/>
          <p:cNvSpPr txBox="1"/>
          <p:nvPr/>
        </p:nvSpPr>
        <p:spPr>
          <a:xfrm>
            <a:off x="4991850" y="1700975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6858025" y="1700975"/>
            <a:ext cx="55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4144950" y="2507000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0" name="Google Shape;230;p20"/>
          <p:cNvSpPr/>
          <p:nvPr/>
        </p:nvSpPr>
        <p:spPr>
          <a:xfrm>
            <a:off x="5061225" y="2507000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231" name="Google Shape;231;p20"/>
          <p:cNvSpPr/>
          <p:nvPr/>
        </p:nvSpPr>
        <p:spPr>
          <a:xfrm>
            <a:off x="6396463" y="2507000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232" name="Google Shape;232;p20"/>
          <p:cNvSpPr/>
          <p:nvPr/>
        </p:nvSpPr>
        <p:spPr>
          <a:xfrm>
            <a:off x="7312738" y="2507000"/>
            <a:ext cx="8541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233" name="Google Shape;233;p20"/>
          <p:cNvSpPr/>
          <p:nvPr/>
        </p:nvSpPr>
        <p:spPr>
          <a:xfrm>
            <a:off x="477000" y="3044300"/>
            <a:ext cx="3067200" cy="1584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Constructing A Tree</a:t>
            </a:r>
            <a:endParaRPr b="1"/>
          </a:p>
        </p:txBody>
      </p:sp>
      <p:graphicFrame>
        <p:nvGraphicFramePr>
          <p:cNvPr id="239" name="Google Shape;239;p21"/>
          <p:cNvGraphicFramePr/>
          <p:nvPr/>
        </p:nvGraphicFramePr>
        <p:xfrm>
          <a:off x="477050" y="1169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{C0D9862B-42F4-4CCC-B994-288599C9E34E}</a:tableStyleId>
              </a:tblPr>
              <a:tblGrid>
                <a:gridCol w="766775"/>
                <a:gridCol w="766775"/>
                <a:gridCol w="766775"/>
                <a:gridCol w="766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Loves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Cats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Loves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Dogs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Age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Loves Nicholas Cage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240" name="Google Shape;240;p21"/>
          <p:cNvGrpSpPr/>
          <p:nvPr/>
        </p:nvGrpSpPr>
        <p:grpSpPr>
          <a:xfrm>
            <a:off x="4098050" y="648750"/>
            <a:ext cx="4107275" cy="1833300"/>
            <a:chOff x="4098050" y="648750"/>
            <a:chExt cx="4107275" cy="1833300"/>
          </a:xfrm>
        </p:grpSpPr>
        <p:sp>
          <p:nvSpPr>
            <p:cNvPr id="241" name="Google Shape;241;p21"/>
            <p:cNvSpPr/>
            <p:nvPr/>
          </p:nvSpPr>
          <p:spPr>
            <a:xfrm>
              <a:off x="5455950" y="648750"/>
              <a:ext cx="1394700" cy="4200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Loves Cats</a:t>
              </a:r>
              <a:endParaRPr b="1"/>
            </a:p>
          </p:txBody>
        </p:sp>
        <p:grpSp>
          <p:nvGrpSpPr>
            <p:cNvPr id="242" name="Google Shape;242;p21"/>
            <p:cNvGrpSpPr/>
            <p:nvPr/>
          </p:nvGrpSpPr>
          <p:grpSpPr>
            <a:xfrm>
              <a:off x="5356938" y="1068750"/>
              <a:ext cx="1592700" cy="364500"/>
              <a:chOff x="3651525" y="1608550"/>
              <a:chExt cx="1592700" cy="364500"/>
            </a:xfrm>
          </p:grpSpPr>
          <p:cxnSp>
            <p:nvCxnSpPr>
              <p:cNvPr id="243" name="Google Shape;243;p21"/>
              <p:cNvCxnSpPr/>
              <p:nvPr/>
            </p:nvCxnSpPr>
            <p:spPr>
              <a:xfrm flipH="1">
                <a:off x="3651525" y="1608550"/>
                <a:ext cx="792300" cy="36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44" name="Google Shape;244;p21"/>
              <p:cNvCxnSpPr/>
              <p:nvPr/>
            </p:nvCxnSpPr>
            <p:spPr>
              <a:xfrm>
                <a:off x="4443825" y="1608550"/>
                <a:ext cx="800400" cy="34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45" name="Google Shape;245;p21"/>
            <p:cNvSpPr/>
            <p:nvPr/>
          </p:nvSpPr>
          <p:spPr>
            <a:xfrm>
              <a:off x="6343225" y="1433250"/>
              <a:ext cx="1862100" cy="10488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Loves Nicholas Cage</a:t>
              </a:r>
              <a:endParaRPr sz="1300"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4098050" y="1433250"/>
              <a:ext cx="1862100" cy="10488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Loves Nicholas Cage</a:t>
              </a:r>
              <a:endParaRPr sz="1300"/>
            </a:p>
          </p:txBody>
        </p:sp>
        <p:sp>
          <p:nvSpPr>
            <p:cNvPr id="247" name="Google Shape;247;p21"/>
            <p:cNvSpPr txBox="1"/>
            <p:nvPr/>
          </p:nvSpPr>
          <p:spPr>
            <a:xfrm>
              <a:off x="4984475" y="1066350"/>
              <a:ext cx="55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Proxima Nova"/>
                  <a:ea typeface="Proxima Nova"/>
                  <a:cs typeface="Proxima Nova"/>
                  <a:sym typeface="Proxima Nova"/>
                </a:rPr>
                <a:t>True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48" name="Google Shape;248;p21"/>
            <p:cNvSpPr txBox="1"/>
            <p:nvPr/>
          </p:nvSpPr>
          <p:spPr>
            <a:xfrm>
              <a:off x="6850650" y="1066350"/>
              <a:ext cx="55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Proxima Nova"/>
                  <a:ea typeface="Proxima Nova"/>
                  <a:cs typeface="Proxima Nova"/>
                  <a:sym typeface="Proxima Nova"/>
                </a:rPr>
                <a:t>False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4137575" y="1872375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Yes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1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5053850" y="1872375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3</a:t>
              </a:r>
              <a:endParaRPr sz="1200"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6389088" y="1872375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Yes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2</a:t>
              </a:r>
              <a:endParaRPr sz="1200"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7305363" y="1872375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1</a:t>
              </a:r>
              <a:endParaRPr sz="1200"/>
            </a:p>
          </p:txBody>
        </p:sp>
      </p:grpSp>
      <p:grpSp>
        <p:nvGrpSpPr>
          <p:cNvPr id="253" name="Google Shape;253;p21"/>
          <p:cNvGrpSpPr/>
          <p:nvPr/>
        </p:nvGrpSpPr>
        <p:grpSpPr>
          <a:xfrm>
            <a:off x="4147125" y="2795800"/>
            <a:ext cx="4107275" cy="1833300"/>
            <a:chOff x="4098050" y="648750"/>
            <a:chExt cx="4107275" cy="1833300"/>
          </a:xfrm>
        </p:grpSpPr>
        <p:sp>
          <p:nvSpPr>
            <p:cNvPr id="254" name="Google Shape;254;p21"/>
            <p:cNvSpPr/>
            <p:nvPr/>
          </p:nvSpPr>
          <p:spPr>
            <a:xfrm>
              <a:off x="5455950" y="648750"/>
              <a:ext cx="1394700" cy="4200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Loves Dogs</a:t>
              </a:r>
              <a:endParaRPr b="1"/>
            </a:p>
          </p:txBody>
        </p:sp>
        <p:grpSp>
          <p:nvGrpSpPr>
            <p:cNvPr id="255" name="Google Shape;255;p21"/>
            <p:cNvGrpSpPr/>
            <p:nvPr/>
          </p:nvGrpSpPr>
          <p:grpSpPr>
            <a:xfrm>
              <a:off x="5356938" y="1068750"/>
              <a:ext cx="1592700" cy="364500"/>
              <a:chOff x="3651525" y="1608550"/>
              <a:chExt cx="1592700" cy="364500"/>
            </a:xfrm>
          </p:grpSpPr>
          <p:cxnSp>
            <p:nvCxnSpPr>
              <p:cNvPr id="256" name="Google Shape;256;p21"/>
              <p:cNvCxnSpPr/>
              <p:nvPr/>
            </p:nvCxnSpPr>
            <p:spPr>
              <a:xfrm flipH="1">
                <a:off x="3651525" y="1608550"/>
                <a:ext cx="792300" cy="36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57" name="Google Shape;257;p21"/>
              <p:cNvCxnSpPr/>
              <p:nvPr/>
            </p:nvCxnSpPr>
            <p:spPr>
              <a:xfrm>
                <a:off x="4443825" y="1608550"/>
                <a:ext cx="800400" cy="34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58" name="Google Shape;258;p21"/>
            <p:cNvSpPr/>
            <p:nvPr/>
          </p:nvSpPr>
          <p:spPr>
            <a:xfrm>
              <a:off x="6343225" y="1433250"/>
              <a:ext cx="1862100" cy="10488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Loves Nicholas Cage</a:t>
              </a:r>
              <a:endParaRPr sz="1300"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4098050" y="1433250"/>
              <a:ext cx="1862100" cy="10488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Loves Nicholas Cage</a:t>
              </a:r>
              <a:endParaRPr sz="1300"/>
            </a:p>
          </p:txBody>
        </p:sp>
        <p:sp>
          <p:nvSpPr>
            <p:cNvPr id="260" name="Google Shape;260;p21"/>
            <p:cNvSpPr txBox="1"/>
            <p:nvPr/>
          </p:nvSpPr>
          <p:spPr>
            <a:xfrm>
              <a:off x="4984475" y="1066350"/>
              <a:ext cx="55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Proxima Nova"/>
                  <a:ea typeface="Proxima Nova"/>
                  <a:cs typeface="Proxima Nova"/>
                  <a:sym typeface="Proxima Nova"/>
                </a:rPr>
                <a:t>True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61" name="Google Shape;261;p21"/>
            <p:cNvSpPr txBox="1"/>
            <p:nvPr/>
          </p:nvSpPr>
          <p:spPr>
            <a:xfrm>
              <a:off x="6850650" y="1066350"/>
              <a:ext cx="55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Proxima Nova"/>
                  <a:ea typeface="Proxima Nova"/>
                  <a:cs typeface="Proxima Nova"/>
                  <a:sym typeface="Proxima Nova"/>
                </a:rPr>
                <a:t>False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4137575" y="1872375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Yes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3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5053850" y="1872375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1</a:t>
              </a:r>
              <a:endParaRPr sz="1200"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6389088" y="1872375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Yes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0</a:t>
              </a:r>
              <a:endParaRPr sz="1200"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7305363" y="1872375"/>
              <a:ext cx="854100" cy="53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3</a:t>
              </a:r>
              <a:endParaRPr sz="1200"/>
            </a:p>
          </p:txBody>
        </p:sp>
      </p:grpSp>
      <p:sp>
        <p:nvSpPr>
          <p:cNvPr id="266" name="Google Shape;266;p21"/>
          <p:cNvSpPr/>
          <p:nvPr/>
        </p:nvSpPr>
        <p:spPr>
          <a:xfrm>
            <a:off x="1243825" y="1169863"/>
            <a:ext cx="769200" cy="3459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2777375" y="1169850"/>
            <a:ext cx="769200" cy="3459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