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63DA-F74E-7D42-B3A6-6C31C31074D1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A396-1041-AC49-9C5D-A9CCADC0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lipse_build_pan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8" y="595295"/>
            <a:ext cx="7421029" cy="5486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00805" y="2319475"/>
            <a:ext cx="868235" cy="25915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9527" y="2241726"/>
            <a:ext cx="16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Use 4 threads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69041" y="2449054"/>
            <a:ext cx="79048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05" y="3978094"/>
            <a:ext cx="322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Use the </a:t>
            </a:r>
            <a:r>
              <a:rPr lang="en-US" dirty="0" err="1" smtClean="0">
                <a:latin typeface="Arial"/>
                <a:cs typeface="Arial"/>
              </a:rPr>
              <a:t>cmake</a:t>
            </a:r>
            <a:r>
              <a:rPr lang="en-US" dirty="0" smtClean="0">
                <a:latin typeface="Arial"/>
                <a:cs typeface="Arial"/>
              </a:rPr>
              <a:t> build directory</a:t>
            </a:r>
          </a:p>
        </p:txBody>
      </p:sp>
      <p:sp>
        <p:nvSpPr>
          <p:cNvPr id="11" name="Oval 10"/>
          <p:cNvSpPr/>
          <p:nvPr/>
        </p:nvSpPr>
        <p:spPr>
          <a:xfrm>
            <a:off x="3200806" y="3042026"/>
            <a:ext cx="1762385" cy="391833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0"/>
            <a:endCxn id="11" idx="4"/>
          </p:cNvCxnSpPr>
          <p:nvPr/>
        </p:nvCxnSpPr>
        <p:spPr>
          <a:xfrm flipH="1" flipV="1">
            <a:off x="4081999" y="3433859"/>
            <a:ext cx="1703343" cy="54423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06654" y="2863709"/>
            <a:ext cx="292291" cy="829309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9657" y="3693018"/>
            <a:ext cx="27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Unclick to overwrite </a:t>
            </a:r>
          </a:p>
          <a:p>
            <a:r>
              <a:rPr lang="en-US" dirty="0" smtClean="0">
                <a:latin typeface="Arial"/>
                <a:cs typeface="Arial"/>
              </a:rPr>
              <a:t>the default build directory</a:t>
            </a:r>
          </a:p>
        </p:txBody>
      </p:sp>
    </p:spTree>
    <p:extLst>
      <p:ext uri="{BB962C8B-B14F-4D97-AF65-F5344CB8AC3E}">
        <p14:creationId xmlns:p14="http://schemas.microsoft.com/office/powerpoint/2010/main" val="218215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lipse_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1" y="1062553"/>
            <a:ext cx="4479565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8030" y="1788197"/>
            <a:ext cx="222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project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9594" y="264111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Select QMCPACK </a:t>
            </a:r>
          </a:p>
          <a:p>
            <a:r>
              <a:rPr lang="en-US" dirty="0" smtClean="0">
                <a:latin typeface="Arial"/>
                <a:cs typeface="Arial"/>
              </a:rPr>
              <a:t>directory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8030" y="3952178"/>
            <a:ext cx="159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Empty project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84176" y="3394985"/>
            <a:ext cx="673854" cy="7256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39594" y="2496261"/>
            <a:ext cx="0" cy="3231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9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Jeongnim Kim</dc:creator>
  <cp:lastModifiedBy>Jeongnim Kim</cp:lastModifiedBy>
  <cp:revision>2</cp:revision>
  <dcterms:created xsi:type="dcterms:W3CDTF">2011-07-31T15:06:44Z</dcterms:created>
  <dcterms:modified xsi:type="dcterms:W3CDTF">2011-07-31T15:32:27Z</dcterms:modified>
</cp:coreProperties>
</file>