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1bd5b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1bd5b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9f6e8af3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9f6e8af3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f6e8af3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f6e8af3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9f6e8af3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9f6e8af3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0565bf0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a0565bf0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a0565bf0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a0565bf0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0565bf0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0565bf0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0565bf0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0565bf0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60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iPhone Debug from Mac</a:t>
            </a:r>
            <a:endParaRPr sz="34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Debug from Windows</a:t>
            </a:r>
            <a:endParaRPr sz="34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25075" y="4523625"/>
            <a:ext cx="23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05 August 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9500" y="1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lang="en" sz="34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iPhone Debug from Mac</a:t>
            </a:r>
            <a:endParaRPr sz="34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t/>
            </a:r>
            <a:endParaRPr sz="34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5100" y="814975"/>
            <a:ext cx="676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iPhone Setting 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0800" y="1276675"/>
            <a:ext cx="676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Setting  &gt; Safari &gt; Advanced &gt; Web Inspector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*** iPhone and Macbook Same Wifi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3" y="23255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064350" y="4534450"/>
            <a:ext cx="79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From iPhone : Trust this computer.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25" y="754150"/>
            <a:ext cx="8352000" cy="4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40625" y="195900"/>
            <a:ext cx="79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your phone model name is here, connection is completed.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2925" y="1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lang="en" sz="34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Android Inspect from Windows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97475" y="1015975"/>
            <a:ext cx="797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Phone Setting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Setting -&gt;  About Phone -&gt; Build Number 7 times -&gt; open Developer mode 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7913"/>
            <a:ext cx="4112426" cy="28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100" y="2039925"/>
            <a:ext cx="4924899" cy="2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Options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8" y="1716163"/>
            <a:ext cx="2314575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>
            <a:endCxn id="84" idx="0"/>
          </p:cNvCxnSpPr>
          <p:nvPr/>
        </p:nvCxnSpPr>
        <p:spPr>
          <a:xfrm flipH="1">
            <a:off x="1634925" y="900163"/>
            <a:ext cx="6900" cy="8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2792225" y="2800075"/>
            <a:ext cx="23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USB debugging 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39525" y="1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-&gt; chrome://inspect/#devices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50" y="892313"/>
            <a:ext cx="5753100" cy="370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>
            <a:off x="6030000" y="2990375"/>
            <a:ext cx="119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7227900" y="2759525"/>
            <a:ext cx="27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Click configure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port forwarding 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75" y="1357750"/>
            <a:ext cx="348615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 rot="10800000">
            <a:off x="1675525" y="4433550"/>
            <a:ext cx="69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1083925" y="4202700"/>
            <a:ext cx="59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 Same wifi your phone and laptop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6725"/>
            <a:ext cx="51902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6758325" y="4237850"/>
            <a:ext cx="24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884"/>
              <a:buFont typeface="Arial"/>
              <a:buNone/>
            </a:pPr>
            <a:r>
              <a:rPr lang="en" sz="34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Android Inspect from Windows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Setting -&gt;  About Phone -&gt; Build Number 7 times -&gt; open Developer mode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Developer Mode -&gt; USB debugging On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chrome://inspect/#devices &lt;- Url Open in Chrome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Discover USB devices -&gt; Enable port forwarding ON -&gt; Done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In Remote Target -&gt; Find your phone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